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3" r:id="rId1"/>
  </p:sldMasterIdLst>
  <p:notesMasterIdLst>
    <p:notesMasterId r:id="rId28"/>
  </p:notesMasterIdLst>
  <p:sldIdLst>
    <p:sldId id="256" r:id="rId2"/>
    <p:sldId id="287" r:id="rId3"/>
    <p:sldId id="342" r:id="rId4"/>
    <p:sldId id="343" r:id="rId5"/>
    <p:sldId id="344" r:id="rId6"/>
    <p:sldId id="345" r:id="rId7"/>
    <p:sldId id="322" r:id="rId8"/>
    <p:sldId id="331" r:id="rId9"/>
    <p:sldId id="323" r:id="rId10"/>
    <p:sldId id="330" r:id="rId11"/>
    <p:sldId id="355" r:id="rId12"/>
    <p:sldId id="257" r:id="rId13"/>
    <p:sldId id="258" r:id="rId14"/>
    <p:sldId id="259" r:id="rId15"/>
    <p:sldId id="267" r:id="rId16"/>
    <p:sldId id="260" r:id="rId17"/>
    <p:sldId id="261" r:id="rId18"/>
    <p:sldId id="262" r:id="rId19"/>
    <p:sldId id="263" r:id="rId20"/>
    <p:sldId id="264" r:id="rId21"/>
    <p:sldId id="265" r:id="rId22"/>
    <p:sldId id="266" r:id="rId23"/>
    <p:sldId id="268" r:id="rId24"/>
    <p:sldId id="269" r:id="rId25"/>
    <p:sldId id="329" r:id="rId26"/>
    <p:sldId id="356" r:id="rId27"/>
  </p:sldIdLst>
  <p:sldSz cx="9144000" cy="6858000" type="screen4x3"/>
  <p:notesSz cx="6743700" cy="98758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4B4942-7207-B8B3-0CD8-530CA0B93B9B}" name="Suzan Mandemakers" initials="SM" userId="S::s.mandemakers@loonopzand.nl::054f1b9b-ab6a-45e2-9e20-c7a44f5d1849" providerId="AD"/>
  <p188:author id="{B7877870-ED1E-CFE3-68DA-8D80D8F46FD3}" name="Peter van der Borgt" initials="PvdB" userId="S::p.vanderborgt@loonopzand.nl::fb9e3e52-dec0-4fdb-be5c-17cb7b34cc27" providerId="AD"/>
  <p188:author id="{F39D5E90-AF91-D3EE-DFC7-D64A64904161}" name="Vivian Pouw" initials="VP" userId="S::v.pouw@loonopzand.nl::5867ff5e-0f0d-46ac-bb1b-dd5ea025a8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OZZWE01" initials="ZQ" lastIdx="1" clrIdx="0"/>
  <p:cmAuthor id="1" name="Peter van der Borgt" initials="PvdB" lastIdx="2" clrIdx="1">
    <p:extLst>
      <p:ext uri="{19B8F6BF-5375-455C-9EA6-DF929625EA0E}">
        <p15:presenceInfo xmlns:p15="http://schemas.microsoft.com/office/powerpoint/2012/main" userId="S::p.vanderborgt@loonopzand.nl::fb9e3e52-dec0-4fdb-be5c-17cb7b34cc27" providerId="AD"/>
      </p:ext>
    </p:extLst>
  </p:cmAuthor>
  <p:cmAuthor id="2" name="Marianne Galema" initials="MG" lastIdx="1" clrIdx="2">
    <p:extLst>
      <p:ext uri="{19B8F6BF-5375-455C-9EA6-DF929625EA0E}">
        <p15:presenceInfo xmlns:p15="http://schemas.microsoft.com/office/powerpoint/2012/main" userId="S::mg@stroomopwaartscomm.onmicrosoft.com::2eaf6d8c-342b-4a2e-bd41-13572fa3d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A30"/>
    <a:srgbClr val="0000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01" autoAdjust="0"/>
    <p:restoredTop sz="86010" autoAdjust="0"/>
  </p:normalViewPr>
  <p:slideViewPr>
    <p:cSldViewPr>
      <p:cViewPr varScale="1">
        <p:scale>
          <a:sx n="112" d="100"/>
          <a:sy n="112" d="100"/>
        </p:scale>
        <p:origin x="68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F9505-C71C-42EE-BB75-5DE26E8B2169}" type="doc">
      <dgm:prSet loTypeId="urn:microsoft.com/office/officeart/2016/7/layout/LinearBlockProcessNumbered" loCatId="process" qsTypeId="urn:microsoft.com/office/officeart/2005/8/quickstyle/simple4" qsCatId="simple" csTypeId="urn:microsoft.com/office/officeart/2005/8/colors/colorful5" csCatId="colorful"/>
      <dgm:spPr/>
      <dgm:t>
        <a:bodyPr/>
        <a:lstStyle/>
        <a:p>
          <a:endParaRPr lang="en-US"/>
        </a:p>
      </dgm:t>
    </dgm:pt>
    <dgm:pt modelId="{91BFC7CA-BD49-4668-A3CB-35C974F31CF2}">
      <dgm:prSet/>
      <dgm:spPr/>
      <dgm:t>
        <a:bodyPr/>
        <a:lstStyle/>
        <a:p>
          <a:r>
            <a:rPr lang="nl-NL"/>
            <a:t>van, voor en door Loon op Zand</a:t>
          </a:r>
          <a:endParaRPr lang="en-US"/>
        </a:p>
      </dgm:t>
    </dgm:pt>
    <dgm:pt modelId="{58B76551-9B4B-4F9D-B518-96A9422A32E1}" type="parTrans" cxnId="{B26AE4A9-8780-426C-B53D-696F786535C4}">
      <dgm:prSet/>
      <dgm:spPr/>
      <dgm:t>
        <a:bodyPr/>
        <a:lstStyle/>
        <a:p>
          <a:endParaRPr lang="en-US"/>
        </a:p>
      </dgm:t>
    </dgm:pt>
    <dgm:pt modelId="{A82C4740-9C5E-46B0-BD5E-95870EFD25B3}" type="sibTrans" cxnId="{B26AE4A9-8780-426C-B53D-696F786535C4}">
      <dgm:prSet phldrT="01" phldr="0"/>
      <dgm:spPr/>
      <dgm:t>
        <a:bodyPr/>
        <a:lstStyle/>
        <a:p>
          <a:r>
            <a:rPr lang="en-US"/>
            <a:t>01</a:t>
          </a:r>
        </a:p>
      </dgm:t>
    </dgm:pt>
    <dgm:pt modelId="{2CD0AC28-8C57-4768-AB23-446CFF9C41EE}">
      <dgm:prSet/>
      <dgm:spPr/>
      <dgm:t>
        <a:bodyPr/>
        <a:lstStyle/>
        <a:p>
          <a:r>
            <a:rPr lang="nl-NL"/>
            <a:t>sterke rol voor Stichting Dorpshuis Loon op Zand</a:t>
          </a:r>
          <a:endParaRPr lang="en-US"/>
        </a:p>
      </dgm:t>
    </dgm:pt>
    <dgm:pt modelId="{9ED7EEF9-4351-4B54-A75C-887578C9ADC4}" type="parTrans" cxnId="{072E8D07-89C7-4D4C-9663-1C17AF317588}">
      <dgm:prSet/>
      <dgm:spPr/>
      <dgm:t>
        <a:bodyPr/>
        <a:lstStyle/>
        <a:p>
          <a:endParaRPr lang="en-US"/>
        </a:p>
      </dgm:t>
    </dgm:pt>
    <dgm:pt modelId="{3E10325D-2457-4F5A-8F8A-2E65769FE4C4}" type="sibTrans" cxnId="{072E8D07-89C7-4D4C-9663-1C17AF317588}">
      <dgm:prSet phldrT="02" phldr="0"/>
      <dgm:spPr/>
      <dgm:t>
        <a:bodyPr/>
        <a:lstStyle/>
        <a:p>
          <a:r>
            <a:rPr lang="en-US"/>
            <a:t>02</a:t>
          </a:r>
        </a:p>
      </dgm:t>
    </dgm:pt>
    <dgm:pt modelId="{D818858E-4218-4F02-8D44-F2B5D54E003F}">
      <dgm:prSet/>
      <dgm:spPr/>
      <dgm:t>
        <a:bodyPr/>
        <a:lstStyle/>
        <a:p>
          <a:r>
            <a:rPr lang="nl-NL"/>
            <a:t>vrijwilligers zijn cruciaal</a:t>
          </a:r>
          <a:endParaRPr lang="en-US"/>
        </a:p>
      </dgm:t>
    </dgm:pt>
    <dgm:pt modelId="{E317ED04-763B-4F0B-A38F-B5DCB9BA7311}" type="parTrans" cxnId="{49F8644F-66FB-49CF-BAC5-29A9BE3EA7A6}">
      <dgm:prSet/>
      <dgm:spPr/>
      <dgm:t>
        <a:bodyPr/>
        <a:lstStyle/>
        <a:p>
          <a:endParaRPr lang="en-US"/>
        </a:p>
      </dgm:t>
    </dgm:pt>
    <dgm:pt modelId="{EC6B13F0-FE7B-4E09-971B-50A4A96D05AF}" type="sibTrans" cxnId="{49F8644F-66FB-49CF-BAC5-29A9BE3EA7A6}">
      <dgm:prSet phldrT="03" phldr="0"/>
      <dgm:spPr/>
      <dgm:t>
        <a:bodyPr/>
        <a:lstStyle/>
        <a:p>
          <a:r>
            <a:rPr lang="en-US"/>
            <a:t>03</a:t>
          </a:r>
        </a:p>
      </dgm:t>
    </dgm:pt>
    <dgm:pt modelId="{B2892BB5-CA01-4117-85ED-6576AB7B06BC}">
      <dgm:prSet/>
      <dgm:spPr/>
      <dgm:t>
        <a:bodyPr/>
        <a:lstStyle/>
        <a:p>
          <a:r>
            <a:rPr lang="nl-NL"/>
            <a:t>maatschappelijke en sociale impact</a:t>
          </a:r>
          <a:endParaRPr lang="en-US"/>
        </a:p>
      </dgm:t>
    </dgm:pt>
    <dgm:pt modelId="{92370CD8-8ECB-4B1C-B9D3-7E3A52E23E4F}" type="parTrans" cxnId="{19285414-57A2-4AB1-9BEE-F6FEA6F267AC}">
      <dgm:prSet/>
      <dgm:spPr/>
      <dgm:t>
        <a:bodyPr/>
        <a:lstStyle/>
        <a:p>
          <a:endParaRPr lang="en-US"/>
        </a:p>
      </dgm:t>
    </dgm:pt>
    <dgm:pt modelId="{936D2BF7-4491-46C5-BF75-F02712F977C9}" type="sibTrans" cxnId="{19285414-57A2-4AB1-9BEE-F6FEA6F267AC}">
      <dgm:prSet phldrT="04" phldr="0"/>
      <dgm:spPr/>
      <dgm:t>
        <a:bodyPr/>
        <a:lstStyle/>
        <a:p>
          <a:r>
            <a:rPr lang="en-US"/>
            <a:t>04</a:t>
          </a:r>
        </a:p>
      </dgm:t>
    </dgm:pt>
    <dgm:pt modelId="{AE77EDD5-8F3D-48F1-BA9E-D8C5F7BD08F1}">
      <dgm:prSet/>
      <dgm:spPr/>
      <dgm:t>
        <a:bodyPr/>
        <a:lstStyle/>
        <a:p>
          <a:r>
            <a:rPr lang="nl-NL"/>
            <a:t>culturele, educatieve en sociale functies op 1 plek</a:t>
          </a:r>
          <a:endParaRPr lang="en-US"/>
        </a:p>
      </dgm:t>
    </dgm:pt>
    <dgm:pt modelId="{B598E40D-66B7-41F2-BDB4-54F1331DE2C5}" type="parTrans" cxnId="{EB6AEDF8-1BEA-4B56-852B-5DC046C61388}">
      <dgm:prSet/>
      <dgm:spPr/>
      <dgm:t>
        <a:bodyPr/>
        <a:lstStyle/>
        <a:p>
          <a:endParaRPr lang="en-US"/>
        </a:p>
      </dgm:t>
    </dgm:pt>
    <dgm:pt modelId="{A5871F35-9EA3-443E-ADCE-51EE47144D5C}" type="sibTrans" cxnId="{EB6AEDF8-1BEA-4B56-852B-5DC046C61388}">
      <dgm:prSet phldrT="05" phldr="0"/>
      <dgm:spPr/>
      <dgm:t>
        <a:bodyPr/>
        <a:lstStyle/>
        <a:p>
          <a:r>
            <a:rPr lang="en-US"/>
            <a:t>05</a:t>
          </a:r>
        </a:p>
      </dgm:t>
    </dgm:pt>
    <dgm:pt modelId="{CB1DEBC9-FDE5-EF47-ADDF-92B1C55E89F9}" type="pres">
      <dgm:prSet presAssocID="{BD9F9505-C71C-42EE-BB75-5DE26E8B2169}" presName="Name0" presStyleCnt="0">
        <dgm:presLayoutVars>
          <dgm:animLvl val="lvl"/>
          <dgm:resizeHandles val="exact"/>
        </dgm:presLayoutVars>
      </dgm:prSet>
      <dgm:spPr/>
    </dgm:pt>
    <dgm:pt modelId="{9FC97736-884B-7843-AE6C-F9B4BE736D3D}" type="pres">
      <dgm:prSet presAssocID="{91BFC7CA-BD49-4668-A3CB-35C974F31CF2}" presName="compositeNode" presStyleCnt="0">
        <dgm:presLayoutVars>
          <dgm:bulletEnabled val="1"/>
        </dgm:presLayoutVars>
      </dgm:prSet>
      <dgm:spPr/>
    </dgm:pt>
    <dgm:pt modelId="{F47F69CC-A4C6-3A48-9D80-D445BE07791C}" type="pres">
      <dgm:prSet presAssocID="{91BFC7CA-BD49-4668-A3CB-35C974F31CF2}" presName="bgRect" presStyleLbl="alignNode1" presStyleIdx="0" presStyleCnt="5"/>
      <dgm:spPr/>
    </dgm:pt>
    <dgm:pt modelId="{081E516D-9A08-524A-95EC-5AD8E1DE1171}" type="pres">
      <dgm:prSet presAssocID="{A82C4740-9C5E-46B0-BD5E-95870EFD25B3}" presName="sibTransNodeRect" presStyleLbl="alignNode1" presStyleIdx="0" presStyleCnt="5">
        <dgm:presLayoutVars>
          <dgm:chMax val="0"/>
          <dgm:bulletEnabled val="1"/>
        </dgm:presLayoutVars>
      </dgm:prSet>
      <dgm:spPr/>
    </dgm:pt>
    <dgm:pt modelId="{4D42C8E0-0C00-094C-8EF8-AF3B79F39AEB}" type="pres">
      <dgm:prSet presAssocID="{91BFC7CA-BD49-4668-A3CB-35C974F31CF2}" presName="nodeRect" presStyleLbl="alignNode1" presStyleIdx="0" presStyleCnt="5">
        <dgm:presLayoutVars>
          <dgm:bulletEnabled val="1"/>
        </dgm:presLayoutVars>
      </dgm:prSet>
      <dgm:spPr/>
    </dgm:pt>
    <dgm:pt modelId="{0DF3DE82-D76C-2E48-9AE7-AE65E5842768}" type="pres">
      <dgm:prSet presAssocID="{A82C4740-9C5E-46B0-BD5E-95870EFD25B3}" presName="sibTrans" presStyleCnt="0"/>
      <dgm:spPr/>
    </dgm:pt>
    <dgm:pt modelId="{3D9D8B2D-4122-9247-B5D4-22DD0839F9A2}" type="pres">
      <dgm:prSet presAssocID="{2CD0AC28-8C57-4768-AB23-446CFF9C41EE}" presName="compositeNode" presStyleCnt="0">
        <dgm:presLayoutVars>
          <dgm:bulletEnabled val="1"/>
        </dgm:presLayoutVars>
      </dgm:prSet>
      <dgm:spPr/>
    </dgm:pt>
    <dgm:pt modelId="{2C6B8510-28CE-8246-9C07-AC9A5A7844D2}" type="pres">
      <dgm:prSet presAssocID="{2CD0AC28-8C57-4768-AB23-446CFF9C41EE}" presName="bgRect" presStyleLbl="alignNode1" presStyleIdx="1" presStyleCnt="5"/>
      <dgm:spPr/>
    </dgm:pt>
    <dgm:pt modelId="{69B3A783-5403-E541-9353-AC308D3168EE}" type="pres">
      <dgm:prSet presAssocID="{3E10325D-2457-4F5A-8F8A-2E65769FE4C4}" presName="sibTransNodeRect" presStyleLbl="alignNode1" presStyleIdx="1" presStyleCnt="5">
        <dgm:presLayoutVars>
          <dgm:chMax val="0"/>
          <dgm:bulletEnabled val="1"/>
        </dgm:presLayoutVars>
      </dgm:prSet>
      <dgm:spPr/>
    </dgm:pt>
    <dgm:pt modelId="{A2D9500F-ADD3-6749-9D73-C336A421EA3D}" type="pres">
      <dgm:prSet presAssocID="{2CD0AC28-8C57-4768-AB23-446CFF9C41EE}" presName="nodeRect" presStyleLbl="alignNode1" presStyleIdx="1" presStyleCnt="5">
        <dgm:presLayoutVars>
          <dgm:bulletEnabled val="1"/>
        </dgm:presLayoutVars>
      </dgm:prSet>
      <dgm:spPr/>
    </dgm:pt>
    <dgm:pt modelId="{40AA15CE-3A27-1143-A730-88550CFFA344}" type="pres">
      <dgm:prSet presAssocID="{3E10325D-2457-4F5A-8F8A-2E65769FE4C4}" presName="sibTrans" presStyleCnt="0"/>
      <dgm:spPr/>
    </dgm:pt>
    <dgm:pt modelId="{B6B4CEA4-CFE8-AF4C-A059-79BA9B81CF72}" type="pres">
      <dgm:prSet presAssocID="{D818858E-4218-4F02-8D44-F2B5D54E003F}" presName="compositeNode" presStyleCnt="0">
        <dgm:presLayoutVars>
          <dgm:bulletEnabled val="1"/>
        </dgm:presLayoutVars>
      </dgm:prSet>
      <dgm:spPr/>
    </dgm:pt>
    <dgm:pt modelId="{D06AAFB7-FF74-0D48-BE52-F9FC5988069A}" type="pres">
      <dgm:prSet presAssocID="{D818858E-4218-4F02-8D44-F2B5D54E003F}" presName="bgRect" presStyleLbl="alignNode1" presStyleIdx="2" presStyleCnt="5"/>
      <dgm:spPr/>
    </dgm:pt>
    <dgm:pt modelId="{8C30D0A0-80C7-124C-ACA9-BE01C74511B1}" type="pres">
      <dgm:prSet presAssocID="{EC6B13F0-FE7B-4E09-971B-50A4A96D05AF}" presName="sibTransNodeRect" presStyleLbl="alignNode1" presStyleIdx="2" presStyleCnt="5">
        <dgm:presLayoutVars>
          <dgm:chMax val="0"/>
          <dgm:bulletEnabled val="1"/>
        </dgm:presLayoutVars>
      </dgm:prSet>
      <dgm:spPr/>
    </dgm:pt>
    <dgm:pt modelId="{95341D5F-EA9D-8144-A631-94D80F3569FD}" type="pres">
      <dgm:prSet presAssocID="{D818858E-4218-4F02-8D44-F2B5D54E003F}" presName="nodeRect" presStyleLbl="alignNode1" presStyleIdx="2" presStyleCnt="5">
        <dgm:presLayoutVars>
          <dgm:bulletEnabled val="1"/>
        </dgm:presLayoutVars>
      </dgm:prSet>
      <dgm:spPr/>
    </dgm:pt>
    <dgm:pt modelId="{A681B553-2F25-D841-AFB8-2581CA855844}" type="pres">
      <dgm:prSet presAssocID="{EC6B13F0-FE7B-4E09-971B-50A4A96D05AF}" presName="sibTrans" presStyleCnt="0"/>
      <dgm:spPr/>
    </dgm:pt>
    <dgm:pt modelId="{E5746714-7A6D-5A4C-B70F-69E92BDDB51D}" type="pres">
      <dgm:prSet presAssocID="{B2892BB5-CA01-4117-85ED-6576AB7B06BC}" presName="compositeNode" presStyleCnt="0">
        <dgm:presLayoutVars>
          <dgm:bulletEnabled val="1"/>
        </dgm:presLayoutVars>
      </dgm:prSet>
      <dgm:spPr/>
    </dgm:pt>
    <dgm:pt modelId="{D0FCFB0E-8C84-7E4D-B318-5216D4EAF13F}" type="pres">
      <dgm:prSet presAssocID="{B2892BB5-CA01-4117-85ED-6576AB7B06BC}" presName="bgRect" presStyleLbl="alignNode1" presStyleIdx="3" presStyleCnt="5"/>
      <dgm:spPr/>
    </dgm:pt>
    <dgm:pt modelId="{7C4B570B-463D-F84A-AAE2-B4990720929E}" type="pres">
      <dgm:prSet presAssocID="{936D2BF7-4491-46C5-BF75-F02712F977C9}" presName="sibTransNodeRect" presStyleLbl="alignNode1" presStyleIdx="3" presStyleCnt="5">
        <dgm:presLayoutVars>
          <dgm:chMax val="0"/>
          <dgm:bulletEnabled val="1"/>
        </dgm:presLayoutVars>
      </dgm:prSet>
      <dgm:spPr/>
    </dgm:pt>
    <dgm:pt modelId="{AB8CE18B-4E0D-FC4D-BB33-6508326640D6}" type="pres">
      <dgm:prSet presAssocID="{B2892BB5-CA01-4117-85ED-6576AB7B06BC}" presName="nodeRect" presStyleLbl="alignNode1" presStyleIdx="3" presStyleCnt="5">
        <dgm:presLayoutVars>
          <dgm:bulletEnabled val="1"/>
        </dgm:presLayoutVars>
      </dgm:prSet>
      <dgm:spPr/>
    </dgm:pt>
    <dgm:pt modelId="{4E29C941-86A0-1C4E-BBB3-9C875B9B5EE6}" type="pres">
      <dgm:prSet presAssocID="{936D2BF7-4491-46C5-BF75-F02712F977C9}" presName="sibTrans" presStyleCnt="0"/>
      <dgm:spPr/>
    </dgm:pt>
    <dgm:pt modelId="{C0BA5E83-FE64-434D-A76E-FB50D5AA6F4E}" type="pres">
      <dgm:prSet presAssocID="{AE77EDD5-8F3D-48F1-BA9E-D8C5F7BD08F1}" presName="compositeNode" presStyleCnt="0">
        <dgm:presLayoutVars>
          <dgm:bulletEnabled val="1"/>
        </dgm:presLayoutVars>
      </dgm:prSet>
      <dgm:spPr/>
    </dgm:pt>
    <dgm:pt modelId="{46049C61-FEDA-634F-8243-86948546D008}" type="pres">
      <dgm:prSet presAssocID="{AE77EDD5-8F3D-48F1-BA9E-D8C5F7BD08F1}" presName="bgRect" presStyleLbl="alignNode1" presStyleIdx="4" presStyleCnt="5"/>
      <dgm:spPr/>
    </dgm:pt>
    <dgm:pt modelId="{0F93C1DC-664B-3E4E-BF16-79E591E8E6FF}" type="pres">
      <dgm:prSet presAssocID="{A5871F35-9EA3-443E-ADCE-51EE47144D5C}" presName="sibTransNodeRect" presStyleLbl="alignNode1" presStyleIdx="4" presStyleCnt="5">
        <dgm:presLayoutVars>
          <dgm:chMax val="0"/>
          <dgm:bulletEnabled val="1"/>
        </dgm:presLayoutVars>
      </dgm:prSet>
      <dgm:spPr/>
    </dgm:pt>
    <dgm:pt modelId="{7870685C-E8E7-3445-B7CF-DF907914D391}" type="pres">
      <dgm:prSet presAssocID="{AE77EDD5-8F3D-48F1-BA9E-D8C5F7BD08F1}" presName="nodeRect" presStyleLbl="alignNode1" presStyleIdx="4" presStyleCnt="5">
        <dgm:presLayoutVars>
          <dgm:bulletEnabled val="1"/>
        </dgm:presLayoutVars>
      </dgm:prSet>
      <dgm:spPr/>
    </dgm:pt>
  </dgm:ptLst>
  <dgm:cxnLst>
    <dgm:cxn modelId="{DE21A105-3F48-2F42-BEA1-F75D1B731D8B}" type="presOf" srcId="{A82C4740-9C5E-46B0-BD5E-95870EFD25B3}" destId="{081E516D-9A08-524A-95EC-5AD8E1DE1171}" srcOrd="0" destOrd="0" presId="urn:microsoft.com/office/officeart/2016/7/layout/LinearBlockProcessNumbered"/>
    <dgm:cxn modelId="{072E8D07-89C7-4D4C-9663-1C17AF317588}" srcId="{BD9F9505-C71C-42EE-BB75-5DE26E8B2169}" destId="{2CD0AC28-8C57-4768-AB23-446CFF9C41EE}" srcOrd="1" destOrd="0" parTransId="{9ED7EEF9-4351-4B54-A75C-887578C9ADC4}" sibTransId="{3E10325D-2457-4F5A-8F8A-2E65769FE4C4}"/>
    <dgm:cxn modelId="{DC16AA0F-6E25-4B42-AD37-0AA613330FA9}" type="presOf" srcId="{D818858E-4218-4F02-8D44-F2B5D54E003F}" destId="{95341D5F-EA9D-8144-A631-94D80F3569FD}" srcOrd="1" destOrd="0" presId="urn:microsoft.com/office/officeart/2016/7/layout/LinearBlockProcessNumbered"/>
    <dgm:cxn modelId="{19285414-57A2-4AB1-9BEE-F6FEA6F267AC}" srcId="{BD9F9505-C71C-42EE-BB75-5DE26E8B2169}" destId="{B2892BB5-CA01-4117-85ED-6576AB7B06BC}" srcOrd="3" destOrd="0" parTransId="{92370CD8-8ECB-4B1C-B9D3-7E3A52E23E4F}" sibTransId="{936D2BF7-4491-46C5-BF75-F02712F977C9}"/>
    <dgm:cxn modelId="{D739D61F-F806-A440-9263-0DE6CD701918}" type="presOf" srcId="{AE77EDD5-8F3D-48F1-BA9E-D8C5F7BD08F1}" destId="{46049C61-FEDA-634F-8243-86948546D008}" srcOrd="0" destOrd="0" presId="urn:microsoft.com/office/officeart/2016/7/layout/LinearBlockProcessNumbered"/>
    <dgm:cxn modelId="{29355822-3375-8442-A686-B4530AAEA662}" type="presOf" srcId="{B2892BB5-CA01-4117-85ED-6576AB7B06BC}" destId="{D0FCFB0E-8C84-7E4D-B318-5216D4EAF13F}" srcOrd="0" destOrd="0" presId="urn:microsoft.com/office/officeart/2016/7/layout/LinearBlockProcessNumbered"/>
    <dgm:cxn modelId="{93BCDB40-5511-AA47-98FD-C3103D7515AD}" type="presOf" srcId="{3E10325D-2457-4F5A-8F8A-2E65769FE4C4}" destId="{69B3A783-5403-E541-9353-AC308D3168EE}" srcOrd="0" destOrd="0" presId="urn:microsoft.com/office/officeart/2016/7/layout/LinearBlockProcessNumbered"/>
    <dgm:cxn modelId="{49F8644F-66FB-49CF-BAC5-29A9BE3EA7A6}" srcId="{BD9F9505-C71C-42EE-BB75-5DE26E8B2169}" destId="{D818858E-4218-4F02-8D44-F2B5D54E003F}" srcOrd="2" destOrd="0" parTransId="{E317ED04-763B-4F0B-A38F-B5DCB9BA7311}" sibTransId="{EC6B13F0-FE7B-4E09-971B-50A4A96D05AF}"/>
    <dgm:cxn modelId="{F8C99172-255C-6341-96F0-19EDECFB3E8E}" type="presOf" srcId="{2CD0AC28-8C57-4768-AB23-446CFF9C41EE}" destId="{A2D9500F-ADD3-6749-9D73-C336A421EA3D}" srcOrd="1" destOrd="0" presId="urn:microsoft.com/office/officeart/2016/7/layout/LinearBlockProcessNumbered"/>
    <dgm:cxn modelId="{B329CE74-52AB-7242-8115-CE21BB694710}" type="presOf" srcId="{91BFC7CA-BD49-4668-A3CB-35C974F31CF2}" destId="{4D42C8E0-0C00-094C-8EF8-AF3B79F39AEB}" srcOrd="1" destOrd="0" presId="urn:microsoft.com/office/officeart/2016/7/layout/LinearBlockProcessNumbered"/>
    <dgm:cxn modelId="{5936C178-92EC-B540-87CA-8767042E455D}" type="presOf" srcId="{EC6B13F0-FE7B-4E09-971B-50A4A96D05AF}" destId="{8C30D0A0-80C7-124C-ACA9-BE01C74511B1}" srcOrd="0" destOrd="0" presId="urn:microsoft.com/office/officeart/2016/7/layout/LinearBlockProcessNumbered"/>
    <dgm:cxn modelId="{6238767A-F0A7-A747-AD7C-CECAEA9F0D9B}" type="presOf" srcId="{AE77EDD5-8F3D-48F1-BA9E-D8C5F7BD08F1}" destId="{7870685C-E8E7-3445-B7CF-DF907914D391}" srcOrd="1" destOrd="0" presId="urn:microsoft.com/office/officeart/2016/7/layout/LinearBlockProcessNumbered"/>
    <dgm:cxn modelId="{E6F9A183-6592-A741-B9C2-2FA444084FE3}" type="presOf" srcId="{2CD0AC28-8C57-4768-AB23-446CFF9C41EE}" destId="{2C6B8510-28CE-8246-9C07-AC9A5A7844D2}" srcOrd="0" destOrd="0" presId="urn:microsoft.com/office/officeart/2016/7/layout/LinearBlockProcessNumbered"/>
    <dgm:cxn modelId="{0BBE5485-4FF8-9241-8600-63624E0BB08C}" type="presOf" srcId="{D818858E-4218-4F02-8D44-F2B5D54E003F}" destId="{D06AAFB7-FF74-0D48-BE52-F9FC5988069A}" srcOrd="0" destOrd="0" presId="urn:microsoft.com/office/officeart/2016/7/layout/LinearBlockProcessNumbered"/>
    <dgm:cxn modelId="{979B1F8F-2970-A848-B324-21EB3F5EBC61}" type="presOf" srcId="{936D2BF7-4491-46C5-BF75-F02712F977C9}" destId="{7C4B570B-463D-F84A-AAE2-B4990720929E}" srcOrd="0" destOrd="0" presId="urn:microsoft.com/office/officeart/2016/7/layout/LinearBlockProcessNumbered"/>
    <dgm:cxn modelId="{0CC07B97-0A81-4D44-89FC-1C0552C8DCE3}" type="presOf" srcId="{B2892BB5-CA01-4117-85ED-6576AB7B06BC}" destId="{AB8CE18B-4E0D-FC4D-BB33-6508326640D6}" srcOrd="1" destOrd="0" presId="urn:microsoft.com/office/officeart/2016/7/layout/LinearBlockProcessNumbered"/>
    <dgm:cxn modelId="{6A75DAA1-B4EC-8E46-90DA-3BFC3807E9D7}" type="presOf" srcId="{91BFC7CA-BD49-4668-A3CB-35C974F31CF2}" destId="{F47F69CC-A4C6-3A48-9D80-D445BE07791C}" srcOrd="0" destOrd="0" presId="urn:microsoft.com/office/officeart/2016/7/layout/LinearBlockProcessNumbered"/>
    <dgm:cxn modelId="{B26AE4A9-8780-426C-B53D-696F786535C4}" srcId="{BD9F9505-C71C-42EE-BB75-5DE26E8B2169}" destId="{91BFC7CA-BD49-4668-A3CB-35C974F31CF2}" srcOrd="0" destOrd="0" parTransId="{58B76551-9B4B-4F9D-B518-96A9422A32E1}" sibTransId="{A82C4740-9C5E-46B0-BD5E-95870EFD25B3}"/>
    <dgm:cxn modelId="{9229E4F2-8A0C-C347-864D-0C8C2FF0E7D9}" type="presOf" srcId="{A5871F35-9EA3-443E-ADCE-51EE47144D5C}" destId="{0F93C1DC-664B-3E4E-BF16-79E591E8E6FF}" srcOrd="0" destOrd="0" presId="urn:microsoft.com/office/officeart/2016/7/layout/LinearBlockProcessNumbered"/>
    <dgm:cxn modelId="{714F50F8-A018-4B41-9669-25EB03243325}" type="presOf" srcId="{BD9F9505-C71C-42EE-BB75-5DE26E8B2169}" destId="{CB1DEBC9-FDE5-EF47-ADDF-92B1C55E89F9}" srcOrd="0" destOrd="0" presId="urn:microsoft.com/office/officeart/2016/7/layout/LinearBlockProcessNumbered"/>
    <dgm:cxn modelId="{EB6AEDF8-1BEA-4B56-852B-5DC046C61388}" srcId="{BD9F9505-C71C-42EE-BB75-5DE26E8B2169}" destId="{AE77EDD5-8F3D-48F1-BA9E-D8C5F7BD08F1}" srcOrd="4" destOrd="0" parTransId="{B598E40D-66B7-41F2-BDB4-54F1331DE2C5}" sibTransId="{A5871F35-9EA3-443E-ADCE-51EE47144D5C}"/>
    <dgm:cxn modelId="{72028083-8E82-E240-8A10-6D6CFD9598C0}" type="presParOf" srcId="{CB1DEBC9-FDE5-EF47-ADDF-92B1C55E89F9}" destId="{9FC97736-884B-7843-AE6C-F9B4BE736D3D}" srcOrd="0" destOrd="0" presId="urn:microsoft.com/office/officeart/2016/7/layout/LinearBlockProcessNumbered"/>
    <dgm:cxn modelId="{B7EF3E25-256F-A740-9760-983C47100E01}" type="presParOf" srcId="{9FC97736-884B-7843-AE6C-F9B4BE736D3D}" destId="{F47F69CC-A4C6-3A48-9D80-D445BE07791C}" srcOrd="0" destOrd="0" presId="urn:microsoft.com/office/officeart/2016/7/layout/LinearBlockProcessNumbered"/>
    <dgm:cxn modelId="{91639FD9-2823-C146-A601-711B35C3E27D}" type="presParOf" srcId="{9FC97736-884B-7843-AE6C-F9B4BE736D3D}" destId="{081E516D-9A08-524A-95EC-5AD8E1DE1171}" srcOrd="1" destOrd="0" presId="urn:microsoft.com/office/officeart/2016/7/layout/LinearBlockProcessNumbered"/>
    <dgm:cxn modelId="{DECB5AF4-8C55-2347-A47F-6BC7D7882D01}" type="presParOf" srcId="{9FC97736-884B-7843-AE6C-F9B4BE736D3D}" destId="{4D42C8E0-0C00-094C-8EF8-AF3B79F39AEB}" srcOrd="2" destOrd="0" presId="urn:microsoft.com/office/officeart/2016/7/layout/LinearBlockProcessNumbered"/>
    <dgm:cxn modelId="{4CCC0EFE-F88F-AD44-AE5E-99151CD6EDF7}" type="presParOf" srcId="{CB1DEBC9-FDE5-EF47-ADDF-92B1C55E89F9}" destId="{0DF3DE82-D76C-2E48-9AE7-AE65E5842768}" srcOrd="1" destOrd="0" presId="urn:microsoft.com/office/officeart/2016/7/layout/LinearBlockProcessNumbered"/>
    <dgm:cxn modelId="{3E36209D-A8CF-8F4E-8966-0572284ABF0E}" type="presParOf" srcId="{CB1DEBC9-FDE5-EF47-ADDF-92B1C55E89F9}" destId="{3D9D8B2D-4122-9247-B5D4-22DD0839F9A2}" srcOrd="2" destOrd="0" presId="urn:microsoft.com/office/officeart/2016/7/layout/LinearBlockProcessNumbered"/>
    <dgm:cxn modelId="{B712377E-A1D8-4749-AE48-C36ED06F7B10}" type="presParOf" srcId="{3D9D8B2D-4122-9247-B5D4-22DD0839F9A2}" destId="{2C6B8510-28CE-8246-9C07-AC9A5A7844D2}" srcOrd="0" destOrd="0" presId="urn:microsoft.com/office/officeart/2016/7/layout/LinearBlockProcessNumbered"/>
    <dgm:cxn modelId="{02AA0DDC-366F-E041-B071-4A31CE527719}" type="presParOf" srcId="{3D9D8B2D-4122-9247-B5D4-22DD0839F9A2}" destId="{69B3A783-5403-E541-9353-AC308D3168EE}" srcOrd="1" destOrd="0" presId="urn:microsoft.com/office/officeart/2016/7/layout/LinearBlockProcessNumbered"/>
    <dgm:cxn modelId="{902B0DFA-6ECF-B04D-B092-AF4BA6DF8B4F}" type="presParOf" srcId="{3D9D8B2D-4122-9247-B5D4-22DD0839F9A2}" destId="{A2D9500F-ADD3-6749-9D73-C336A421EA3D}" srcOrd="2" destOrd="0" presId="urn:microsoft.com/office/officeart/2016/7/layout/LinearBlockProcessNumbered"/>
    <dgm:cxn modelId="{E1B1A56A-8383-CA44-B7B8-895F6A60C060}" type="presParOf" srcId="{CB1DEBC9-FDE5-EF47-ADDF-92B1C55E89F9}" destId="{40AA15CE-3A27-1143-A730-88550CFFA344}" srcOrd="3" destOrd="0" presId="urn:microsoft.com/office/officeart/2016/7/layout/LinearBlockProcessNumbered"/>
    <dgm:cxn modelId="{2ADC2DFF-5A91-9247-8AE2-49BD00C7089E}" type="presParOf" srcId="{CB1DEBC9-FDE5-EF47-ADDF-92B1C55E89F9}" destId="{B6B4CEA4-CFE8-AF4C-A059-79BA9B81CF72}" srcOrd="4" destOrd="0" presId="urn:microsoft.com/office/officeart/2016/7/layout/LinearBlockProcessNumbered"/>
    <dgm:cxn modelId="{7DB3B6C9-BF47-8543-A9CB-517A71F3C86B}" type="presParOf" srcId="{B6B4CEA4-CFE8-AF4C-A059-79BA9B81CF72}" destId="{D06AAFB7-FF74-0D48-BE52-F9FC5988069A}" srcOrd="0" destOrd="0" presId="urn:microsoft.com/office/officeart/2016/7/layout/LinearBlockProcessNumbered"/>
    <dgm:cxn modelId="{8A2EF670-56AC-914A-9D86-91413600F2CA}" type="presParOf" srcId="{B6B4CEA4-CFE8-AF4C-A059-79BA9B81CF72}" destId="{8C30D0A0-80C7-124C-ACA9-BE01C74511B1}" srcOrd="1" destOrd="0" presId="urn:microsoft.com/office/officeart/2016/7/layout/LinearBlockProcessNumbered"/>
    <dgm:cxn modelId="{36EE608E-53FD-7A4A-86F7-08BEC2B131B3}" type="presParOf" srcId="{B6B4CEA4-CFE8-AF4C-A059-79BA9B81CF72}" destId="{95341D5F-EA9D-8144-A631-94D80F3569FD}" srcOrd="2" destOrd="0" presId="urn:microsoft.com/office/officeart/2016/7/layout/LinearBlockProcessNumbered"/>
    <dgm:cxn modelId="{01BC7B28-C713-7547-93E5-10A06FDBACC2}" type="presParOf" srcId="{CB1DEBC9-FDE5-EF47-ADDF-92B1C55E89F9}" destId="{A681B553-2F25-D841-AFB8-2581CA855844}" srcOrd="5" destOrd="0" presId="urn:microsoft.com/office/officeart/2016/7/layout/LinearBlockProcessNumbered"/>
    <dgm:cxn modelId="{32EB38CF-EBE0-7F48-8061-A9557067B5C1}" type="presParOf" srcId="{CB1DEBC9-FDE5-EF47-ADDF-92B1C55E89F9}" destId="{E5746714-7A6D-5A4C-B70F-69E92BDDB51D}" srcOrd="6" destOrd="0" presId="urn:microsoft.com/office/officeart/2016/7/layout/LinearBlockProcessNumbered"/>
    <dgm:cxn modelId="{832977E0-47EA-0445-A11E-E3F27F285486}" type="presParOf" srcId="{E5746714-7A6D-5A4C-B70F-69E92BDDB51D}" destId="{D0FCFB0E-8C84-7E4D-B318-5216D4EAF13F}" srcOrd="0" destOrd="0" presId="urn:microsoft.com/office/officeart/2016/7/layout/LinearBlockProcessNumbered"/>
    <dgm:cxn modelId="{DE5F6919-42BC-734C-9D32-66CF84026384}" type="presParOf" srcId="{E5746714-7A6D-5A4C-B70F-69E92BDDB51D}" destId="{7C4B570B-463D-F84A-AAE2-B4990720929E}" srcOrd="1" destOrd="0" presId="urn:microsoft.com/office/officeart/2016/7/layout/LinearBlockProcessNumbered"/>
    <dgm:cxn modelId="{AC201127-6477-5A43-A098-72FF0864EBE1}" type="presParOf" srcId="{E5746714-7A6D-5A4C-B70F-69E92BDDB51D}" destId="{AB8CE18B-4E0D-FC4D-BB33-6508326640D6}" srcOrd="2" destOrd="0" presId="urn:microsoft.com/office/officeart/2016/7/layout/LinearBlockProcessNumbered"/>
    <dgm:cxn modelId="{96EA65A8-228C-944C-8922-6463D0590801}" type="presParOf" srcId="{CB1DEBC9-FDE5-EF47-ADDF-92B1C55E89F9}" destId="{4E29C941-86A0-1C4E-BBB3-9C875B9B5EE6}" srcOrd="7" destOrd="0" presId="urn:microsoft.com/office/officeart/2016/7/layout/LinearBlockProcessNumbered"/>
    <dgm:cxn modelId="{59E690AD-0EB4-9146-A253-372A0D4AB3CC}" type="presParOf" srcId="{CB1DEBC9-FDE5-EF47-ADDF-92B1C55E89F9}" destId="{C0BA5E83-FE64-434D-A76E-FB50D5AA6F4E}" srcOrd="8" destOrd="0" presId="urn:microsoft.com/office/officeart/2016/7/layout/LinearBlockProcessNumbered"/>
    <dgm:cxn modelId="{996DEAFB-C5EF-1848-BE0B-BD59B7F916B0}" type="presParOf" srcId="{C0BA5E83-FE64-434D-A76E-FB50D5AA6F4E}" destId="{46049C61-FEDA-634F-8243-86948546D008}" srcOrd="0" destOrd="0" presId="urn:microsoft.com/office/officeart/2016/7/layout/LinearBlockProcessNumbered"/>
    <dgm:cxn modelId="{A1A3B45F-76D3-3441-B4D4-95B689CF3CDF}" type="presParOf" srcId="{C0BA5E83-FE64-434D-A76E-FB50D5AA6F4E}" destId="{0F93C1DC-664B-3E4E-BF16-79E591E8E6FF}" srcOrd="1" destOrd="0" presId="urn:microsoft.com/office/officeart/2016/7/layout/LinearBlockProcessNumbered"/>
    <dgm:cxn modelId="{79FDBB32-2B77-8C43-991F-D6DB4425A2DD}" type="presParOf" srcId="{C0BA5E83-FE64-434D-A76E-FB50D5AA6F4E}" destId="{7870685C-E8E7-3445-B7CF-DF907914D39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6BD143B-96CA-448B-9044-EBD8639BD0D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8A758C5-2B90-4CB5-B853-9BC3425A1B3E}">
      <dgm:prSet/>
      <dgm:spPr/>
      <dgm:t>
        <a:bodyPr/>
        <a:lstStyle/>
        <a:p>
          <a:r>
            <a:rPr lang="nl-NL"/>
            <a:t>het accommodatiebeleid van Loon op Zand</a:t>
          </a:r>
          <a:endParaRPr lang="en-US"/>
        </a:p>
      </dgm:t>
    </dgm:pt>
    <dgm:pt modelId="{AFD7B498-608A-4FE8-8F1F-4B5178B90619}" type="parTrans" cxnId="{2F292E50-3A1E-429A-9463-11BC91286C89}">
      <dgm:prSet/>
      <dgm:spPr/>
      <dgm:t>
        <a:bodyPr/>
        <a:lstStyle/>
        <a:p>
          <a:endParaRPr lang="en-US"/>
        </a:p>
      </dgm:t>
    </dgm:pt>
    <dgm:pt modelId="{7A109932-76EE-4DEA-95BB-C46836E78287}" type="sibTrans" cxnId="{2F292E50-3A1E-429A-9463-11BC91286C89}">
      <dgm:prSet/>
      <dgm:spPr/>
      <dgm:t>
        <a:bodyPr/>
        <a:lstStyle/>
        <a:p>
          <a:endParaRPr lang="en-US"/>
        </a:p>
      </dgm:t>
    </dgm:pt>
    <dgm:pt modelId="{570015E9-C27D-415E-AF1B-D08BB0A6DFC5}">
      <dgm:prSet/>
      <dgm:spPr/>
      <dgm:t>
        <a:bodyPr/>
        <a:lstStyle/>
        <a:p>
          <a:r>
            <a:rPr lang="nl-NL" dirty="0"/>
            <a:t>de huren die de verenigingen thans betalen</a:t>
          </a:r>
          <a:endParaRPr lang="en-US" dirty="0"/>
        </a:p>
      </dgm:t>
    </dgm:pt>
    <dgm:pt modelId="{2E44F1CE-870E-40BB-9B76-C9E64AE9288A}" type="parTrans" cxnId="{3684BCD7-3251-492A-AFF5-7913FFE17E0A}">
      <dgm:prSet/>
      <dgm:spPr/>
      <dgm:t>
        <a:bodyPr/>
        <a:lstStyle/>
        <a:p>
          <a:endParaRPr lang="en-US"/>
        </a:p>
      </dgm:t>
    </dgm:pt>
    <dgm:pt modelId="{122D64C0-D4B3-4D14-A135-81137BEFE837}" type="sibTrans" cxnId="{3684BCD7-3251-492A-AFF5-7913FFE17E0A}">
      <dgm:prSet/>
      <dgm:spPr/>
      <dgm:t>
        <a:bodyPr/>
        <a:lstStyle/>
        <a:p>
          <a:endParaRPr lang="en-US"/>
        </a:p>
      </dgm:t>
    </dgm:pt>
    <dgm:pt modelId="{964369AC-7F35-4EC2-9EE5-ABC0012079CB}">
      <dgm:prSet/>
      <dgm:spPr/>
      <dgm:t>
        <a:bodyPr/>
        <a:lstStyle/>
        <a:p>
          <a:r>
            <a:rPr lang="nl-NL" dirty="0"/>
            <a:t>de stichtingskosten van het Dorpshuis</a:t>
          </a:r>
          <a:endParaRPr lang="en-US" dirty="0"/>
        </a:p>
      </dgm:t>
    </dgm:pt>
    <dgm:pt modelId="{EA87E54B-7526-4F29-A20D-48CBF8D32630}" type="parTrans" cxnId="{1EEDBDBA-9F9C-4B97-874E-0B611D3C9CAB}">
      <dgm:prSet/>
      <dgm:spPr/>
      <dgm:t>
        <a:bodyPr/>
        <a:lstStyle/>
        <a:p>
          <a:endParaRPr lang="en-US"/>
        </a:p>
      </dgm:t>
    </dgm:pt>
    <dgm:pt modelId="{5E308BD5-736C-47E5-B82C-591F646194D7}" type="sibTrans" cxnId="{1EEDBDBA-9F9C-4B97-874E-0B611D3C9CAB}">
      <dgm:prSet/>
      <dgm:spPr/>
      <dgm:t>
        <a:bodyPr/>
        <a:lstStyle/>
        <a:p>
          <a:endParaRPr lang="en-US"/>
        </a:p>
      </dgm:t>
    </dgm:pt>
    <dgm:pt modelId="{4A35F70D-FFF5-4075-9C74-EEF57B929397}">
      <dgm:prSet/>
      <dgm:spPr/>
      <dgm:t>
        <a:bodyPr/>
        <a:lstStyle/>
        <a:p>
          <a:r>
            <a:rPr lang="nl-NL" dirty="0"/>
            <a:t>de prognose van de bezettingsgraad</a:t>
          </a:r>
          <a:endParaRPr lang="en-US" dirty="0"/>
        </a:p>
      </dgm:t>
    </dgm:pt>
    <dgm:pt modelId="{709963C4-2388-4856-9203-7FF2FCAC97F8}" type="parTrans" cxnId="{7EDCD1F5-8016-4CF2-B449-C64763E50FAA}">
      <dgm:prSet/>
      <dgm:spPr/>
      <dgm:t>
        <a:bodyPr/>
        <a:lstStyle/>
        <a:p>
          <a:endParaRPr lang="en-US"/>
        </a:p>
      </dgm:t>
    </dgm:pt>
    <dgm:pt modelId="{9B16BFBB-BE7C-4F66-8CCE-79B7F5D7E7C5}" type="sibTrans" cxnId="{7EDCD1F5-8016-4CF2-B449-C64763E50FAA}">
      <dgm:prSet/>
      <dgm:spPr/>
      <dgm:t>
        <a:bodyPr/>
        <a:lstStyle/>
        <a:p>
          <a:endParaRPr lang="en-US"/>
        </a:p>
      </dgm:t>
    </dgm:pt>
    <dgm:pt modelId="{98BBE00C-518E-42F2-930A-C9314DBAA56C}">
      <dgm:prSet/>
      <dgm:spPr/>
      <dgm:t>
        <a:bodyPr/>
        <a:lstStyle/>
        <a:p>
          <a:r>
            <a:rPr lang="nl-NL" dirty="0"/>
            <a:t>de opbrengst van verhuur aan derden</a:t>
          </a:r>
          <a:endParaRPr lang="en-US" dirty="0"/>
        </a:p>
      </dgm:t>
    </dgm:pt>
    <dgm:pt modelId="{0EF97769-481B-4378-BD49-6FFB7E8F7C16}" type="parTrans" cxnId="{82D1C847-C457-4CC7-9DF6-3FD42F5054E1}">
      <dgm:prSet/>
      <dgm:spPr/>
      <dgm:t>
        <a:bodyPr/>
        <a:lstStyle/>
        <a:p>
          <a:endParaRPr lang="en-US"/>
        </a:p>
      </dgm:t>
    </dgm:pt>
    <dgm:pt modelId="{7BD9A553-3842-4DA3-9482-F74CAF59511B}" type="sibTrans" cxnId="{82D1C847-C457-4CC7-9DF6-3FD42F5054E1}">
      <dgm:prSet/>
      <dgm:spPr/>
      <dgm:t>
        <a:bodyPr/>
        <a:lstStyle/>
        <a:p>
          <a:endParaRPr lang="en-US"/>
        </a:p>
      </dgm:t>
    </dgm:pt>
    <dgm:pt modelId="{D7505338-12BD-614E-A090-A3C8E6076EB3}" type="pres">
      <dgm:prSet presAssocID="{86BD143B-96CA-448B-9044-EBD8639BD0D6}" presName="diagram" presStyleCnt="0">
        <dgm:presLayoutVars>
          <dgm:dir/>
          <dgm:resizeHandles val="exact"/>
        </dgm:presLayoutVars>
      </dgm:prSet>
      <dgm:spPr/>
    </dgm:pt>
    <dgm:pt modelId="{BB0D0DCC-5428-EA42-9D31-8696BBFB9C2C}" type="pres">
      <dgm:prSet presAssocID="{08A758C5-2B90-4CB5-B853-9BC3425A1B3E}" presName="node" presStyleLbl="node1" presStyleIdx="0" presStyleCnt="5">
        <dgm:presLayoutVars>
          <dgm:bulletEnabled val="1"/>
        </dgm:presLayoutVars>
      </dgm:prSet>
      <dgm:spPr/>
    </dgm:pt>
    <dgm:pt modelId="{71364828-CB44-6245-88D9-9D189571C981}" type="pres">
      <dgm:prSet presAssocID="{7A109932-76EE-4DEA-95BB-C46836E78287}" presName="sibTrans" presStyleCnt="0"/>
      <dgm:spPr/>
    </dgm:pt>
    <dgm:pt modelId="{5A36E776-0992-1B46-9FAA-80F787B6CEC9}" type="pres">
      <dgm:prSet presAssocID="{570015E9-C27D-415E-AF1B-D08BB0A6DFC5}" presName="node" presStyleLbl="node1" presStyleIdx="1" presStyleCnt="5">
        <dgm:presLayoutVars>
          <dgm:bulletEnabled val="1"/>
        </dgm:presLayoutVars>
      </dgm:prSet>
      <dgm:spPr/>
    </dgm:pt>
    <dgm:pt modelId="{DF1DFE0A-3A8B-AE4B-A0D5-671BD09597F8}" type="pres">
      <dgm:prSet presAssocID="{122D64C0-D4B3-4D14-A135-81137BEFE837}" presName="sibTrans" presStyleCnt="0"/>
      <dgm:spPr/>
    </dgm:pt>
    <dgm:pt modelId="{87BAE590-6D97-8B4D-B72B-BD6768A95828}" type="pres">
      <dgm:prSet presAssocID="{964369AC-7F35-4EC2-9EE5-ABC0012079CB}" presName="node" presStyleLbl="node1" presStyleIdx="2" presStyleCnt="5">
        <dgm:presLayoutVars>
          <dgm:bulletEnabled val="1"/>
        </dgm:presLayoutVars>
      </dgm:prSet>
      <dgm:spPr/>
    </dgm:pt>
    <dgm:pt modelId="{A3808996-9267-F840-9F62-231228CBB5E7}" type="pres">
      <dgm:prSet presAssocID="{5E308BD5-736C-47E5-B82C-591F646194D7}" presName="sibTrans" presStyleCnt="0"/>
      <dgm:spPr/>
    </dgm:pt>
    <dgm:pt modelId="{04E22959-6896-F942-9CDA-0291BE6706D5}" type="pres">
      <dgm:prSet presAssocID="{4A35F70D-FFF5-4075-9C74-EEF57B929397}" presName="node" presStyleLbl="node1" presStyleIdx="3" presStyleCnt="5">
        <dgm:presLayoutVars>
          <dgm:bulletEnabled val="1"/>
        </dgm:presLayoutVars>
      </dgm:prSet>
      <dgm:spPr/>
    </dgm:pt>
    <dgm:pt modelId="{2D9DF9B3-3174-084E-9CD5-F159C5B6CD1C}" type="pres">
      <dgm:prSet presAssocID="{9B16BFBB-BE7C-4F66-8CCE-79B7F5D7E7C5}" presName="sibTrans" presStyleCnt="0"/>
      <dgm:spPr/>
    </dgm:pt>
    <dgm:pt modelId="{FEC2BF16-305E-B441-90F4-37BB26BA4657}" type="pres">
      <dgm:prSet presAssocID="{98BBE00C-518E-42F2-930A-C9314DBAA56C}" presName="node" presStyleLbl="node1" presStyleIdx="4" presStyleCnt="5">
        <dgm:presLayoutVars>
          <dgm:bulletEnabled val="1"/>
        </dgm:presLayoutVars>
      </dgm:prSet>
      <dgm:spPr/>
    </dgm:pt>
  </dgm:ptLst>
  <dgm:cxnLst>
    <dgm:cxn modelId="{3FAF9F09-B476-1647-A054-55219E0A2EC3}" type="presOf" srcId="{86BD143B-96CA-448B-9044-EBD8639BD0D6}" destId="{D7505338-12BD-614E-A090-A3C8E6076EB3}" srcOrd="0" destOrd="0" presId="urn:microsoft.com/office/officeart/2005/8/layout/default"/>
    <dgm:cxn modelId="{82D1C847-C457-4CC7-9DF6-3FD42F5054E1}" srcId="{86BD143B-96CA-448B-9044-EBD8639BD0D6}" destId="{98BBE00C-518E-42F2-930A-C9314DBAA56C}" srcOrd="4" destOrd="0" parTransId="{0EF97769-481B-4378-BD49-6FFB7E8F7C16}" sibTransId="{7BD9A553-3842-4DA3-9482-F74CAF59511B}"/>
    <dgm:cxn modelId="{2F292E50-3A1E-429A-9463-11BC91286C89}" srcId="{86BD143B-96CA-448B-9044-EBD8639BD0D6}" destId="{08A758C5-2B90-4CB5-B853-9BC3425A1B3E}" srcOrd="0" destOrd="0" parTransId="{AFD7B498-608A-4FE8-8F1F-4B5178B90619}" sibTransId="{7A109932-76EE-4DEA-95BB-C46836E78287}"/>
    <dgm:cxn modelId="{2FD65EAB-23CD-3943-8922-7B199FEBA3D8}" type="presOf" srcId="{4A35F70D-FFF5-4075-9C74-EEF57B929397}" destId="{04E22959-6896-F942-9CDA-0291BE6706D5}" srcOrd="0" destOrd="0" presId="urn:microsoft.com/office/officeart/2005/8/layout/default"/>
    <dgm:cxn modelId="{F95D3BB5-093E-EE4B-9A75-5D9D6BEA4F83}" type="presOf" srcId="{98BBE00C-518E-42F2-930A-C9314DBAA56C}" destId="{FEC2BF16-305E-B441-90F4-37BB26BA4657}" srcOrd="0" destOrd="0" presId="urn:microsoft.com/office/officeart/2005/8/layout/default"/>
    <dgm:cxn modelId="{1EEDBDBA-9F9C-4B97-874E-0B611D3C9CAB}" srcId="{86BD143B-96CA-448B-9044-EBD8639BD0D6}" destId="{964369AC-7F35-4EC2-9EE5-ABC0012079CB}" srcOrd="2" destOrd="0" parTransId="{EA87E54B-7526-4F29-A20D-48CBF8D32630}" sibTransId="{5E308BD5-736C-47E5-B82C-591F646194D7}"/>
    <dgm:cxn modelId="{2A2486CE-5BDE-7C4A-B8AB-F1F5856F1E0D}" type="presOf" srcId="{08A758C5-2B90-4CB5-B853-9BC3425A1B3E}" destId="{BB0D0DCC-5428-EA42-9D31-8696BBFB9C2C}" srcOrd="0" destOrd="0" presId="urn:microsoft.com/office/officeart/2005/8/layout/default"/>
    <dgm:cxn modelId="{3684BCD7-3251-492A-AFF5-7913FFE17E0A}" srcId="{86BD143B-96CA-448B-9044-EBD8639BD0D6}" destId="{570015E9-C27D-415E-AF1B-D08BB0A6DFC5}" srcOrd="1" destOrd="0" parTransId="{2E44F1CE-870E-40BB-9B76-C9E64AE9288A}" sibTransId="{122D64C0-D4B3-4D14-A135-81137BEFE837}"/>
    <dgm:cxn modelId="{1BF2B4EF-1F98-AF4E-AFE1-913116258B55}" type="presOf" srcId="{964369AC-7F35-4EC2-9EE5-ABC0012079CB}" destId="{87BAE590-6D97-8B4D-B72B-BD6768A95828}" srcOrd="0" destOrd="0" presId="urn:microsoft.com/office/officeart/2005/8/layout/default"/>
    <dgm:cxn modelId="{7EDCD1F5-8016-4CF2-B449-C64763E50FAA}" srcId="{86BD143B-96CA-448B-9044-EBD8639BD0D6}" destId="{4A35F70D-FFF5-4075-9C74-EEF57B929397}" srcOrd="3" destOrd="0" parTransId="{709963C4-2388-4856-9203-7FF2FCAC97F8}" sibTransId="{9B16BFBB-BE7C-4F66-8CCE-79B7F5D7E7C5}"/>
    <dgm:cxn modelId="{FDC64DF6-CA60-334C-A12A-E4FA4A35309E}" type="presOf" srcId="{570015E9-C27D-415E-AF1B-D08BB0A6DFC5}" destId="{5A36E776-0992-1B46-9FAA-80F787B6CEC9}" srcOrd="0" destOrd="0" presId="urn:microsoft.com/office/officeart/2005/8/layout/default"/>
    <dgm:cxn modelId="{F438C279-8801-F04B-BB24-403197569836}" type="presParOf" srcId="{D7505338-12BD-614E-A090-A3C8E6076EB3}" destId="{BB0D0DCC-5428-EA42-9D31-8696BBFB9C2C}" srcOrd="0" destOrd="0" presId="urn:microsoft.com/office/officeart/2005/8/layout/default"/>
    <dgm:cxn modelId="{2393DB36-E526-7F44-9B03-B3A9432599E1}" type="presParOf" srcId="{D7505338-12BD-614E-A090-A3C8E6076EB3}" destId="{71364828-CB44-6245-88D9-9D189571C981}" srcOrd="1" destOrd="0" presId="urn:microsoft.com/office/officeart/2005/8/layout/default"/>
    <dgm:cxn modelId="{00F65E0D-37F5-E14C-B68B-EA2298D09DAB}" type="presParOf" srcId="{D7505338-12BD-614E-A090-A3C8E6076EB3}" destId="{5A36E776-0992-1B46-9FAA-80F787B6CEC9}" srcOrd="2" destOrd="0" presId="urn:microsoft.com/office/officeart/2005/8/layout/default"/>
    <dgm:cxn modelId="{2532EF1D-C51E-6A42-AA38-2F30EE3656BB}" type="presParOf" srcId="{D7505338-12BD-614E-A090-A3C8E6076EB3}" destId="{DF1DFE0A-3A8B-AE4B-A0D5-671BD09597F8}" srcOrd="3" destOrd="0" presId="urn:microsoft.com/office/officeart/2005/8/layout/default"/>
    <dgm:cxn modelId="{C588AD22-F9A8-D448-BBD4-0945C5870413}" type="presParOf" srcId="{D7505338-12BD-614E-A090-A3C8E6076EB3}" destId="{87BAE590-6D97-8B4D-B72B-BD6768A95828}" srcOrd="4" destOrd="0" presId="urn:microsoft.com/office/officeart/2005/8/layout/default"/>
    <dgm:cxn modelId="{51593FFD-D447-3C4C-B7ED-BB004645E003}" type="presParOf" srcId="{D7505338-12BD-614E-A090-A3C8E6076EB3}" destId="{A3808996-9267-F840-9F62-231228CBB5E7}" srcOrd="5" destOrd="0" presId="urn:microsoft.com/office/officeart/2005/8/layout/default"/>
    <dgm:cxn modelId="{C596FFE7-BA9F-BC45-B547-5A1C5E083775}" type="presParOf" srcId="{D7505338-12BD-614E-A090-A3C8E6076EB3}" destId="{04E22959-6896-F942-9CDA-0291BE6706D5}" srcOrd="6" destOrd="0" presId="urn:microsoft.com/office/officeart/2005/8/layout/default"/>
    <dgm:cxn modelId="{2C6BD582-8625-D24D-819B-B8B6FAE81C56}" type="presParOf" srcId="{D7505338-12BD-614E-A090-A3C8E6076EB3}" destId="{2D9DF9B3-3174-084E-9CD5-F159C5B6CD1C}" srcOrd="7" destOrd="0" presId="urn:microsoft.com/office/officeart/2005/8/layout/default"/>
    <dgm:cxn modelId="{0134AA91-F970-4D49-9B89-3857E301CA18}" type="presParOf" srcId="{D7505338-12BD-614E-A090-A3C8E6076EB3}" destId="{FEC2BF16-305E-B441-90F4-37BB26BA465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B21A47-9CFE-4393-952F-281EAD5FCAE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8FA30B7-9445-445A-94BD-79AD84C4E38E}">
      <dgm:prSet/>
      <dgm:spPr/>
      <dgm:t>
        <a:bodyPr/>
        <a:lstStyle/>
        <a:p>
          <a:r>
            <a:rPr lang="nl-NL" b="1" i="1" baseline="0"/>
            <a:t>We zijn ons bewust van context en historie</a:t>
          </a:r>
          <a:r>
            <a:rPr lang="nl-NL" baseline="0"/>
            <a:t> </a:t>
          </a:r>
          <a:endParaRPr lang="en-US"/>
        </a:p>
      </dgm:t>
    </dgm:pt>
    <dgm:pt modelId="{D1788B29-5850-4F76-BE4C-014262A272C7}" type="parTrans" cxnId="{CA532647-B743-4674-98DD-D6E6202DA0E0}">
      <dgm:prSet/>
      <dgm:spPr/>
      <dgm:t>
        <a:bodyPr/>
        <a:lstStyle/>
        <a:p>
          <a:endParaRPr lang="en-US"/>
        </a:p>
      </dgm:t>
    </dgm:pt>
    <dgm:pt modelId="{FC16389E-AEB4-43AA-A15C-05DA7CDD195B}" type="sibTrans" cxnId="{CA532647-B743-4674-98DD-D6E6202DA0E0}">
      <dgm:prSet/>
      <dgm:spPr/>
      <dgm:t>
        <a:bodyPr/>
        <a:lstStyle/>
        <a:p>
          <a:endParaRPr lang="en-US"/>
        </a:p>
      </dgm:t>
    </dgm:pt>
    <dgm:pt modelId="{05F6408B-BD64-4EA1-AE37-A70CB2F94F88}">
      <dgm:prSet/>
      <dgm:spPr/>
      <dgm:t>
        <a:bodyPr/>
        <a:lstStyle/>
        <a:p>
          <a:r>
            <a:rPr lang="nl-NL" b="1" i="1" baseline="0"/>
            <a:t>We onderscheiden twee typen verhuringen: cultureel/maatschappelijk en commercieel</a:t>
          </a:r>
          <a:endParaRPr lang="en-US"/>
        </a:p>
      </dgm:t>
    </dgm:pt>
    <dgm:pt modelId="{AA95C40F-C95E-49E9-964E-0B7F2CFB61C0}" type="parTrans" cxnId="{25F8BF56-4EC7-4CDC-AE29-223FCCF3D0BF}">
      <dgm:prSet/>
      <dgm:spPr/>
      <dgm:t>
        <a:bodyPr/>
        <a:lstStyle/>
        <a:p>
          <a:endParaRPr lang="en-US"/>
        </a:p>
      </dgm:t>
    </dgm:pt>
    <dgm:pt modelId="{7A8A436B-02E7-4257-A474-B7C71738B734}" type="sibTrans" cxnId="{25F8BF56-4EC7-4CDC-AE29-223FCCF3D0BF}">
      <dgm:prSet/>
      <dgm:spPr/>
      <dgm:t>
        <a:bodyPr/>
        <a:lstStyle/>
        <a:p>
          <a:endParaRPr lang="en-US"/>
        </a:p>
      </dgm:t>
    </dgm:pt>
    <dgm:pt modelId="{D73F7918-85DA-4E80-B243-7190032CB3CE}">
      <dgm:prSet/>
      <dgm:spPr/>
      <dgm:t>
        <a:bodyPr/>
        <a:lstStyle/>
        <a:p>
          <a:r>
            <a:rPr lang="nl-NL" b="1" i="1" baseline="0"/>
            <a:t>Verschillende typen ruimten hebben verschillende tariefstellingen</a:t>
          </a:r>
          <a:endParaRPr lang="en-US"/>
        </a:p>
      </dgm:t>
    </dgm:pt>
    <dgm:pt modelId="{8B06AC86-7C31-4A2C-85F1-1A79487C4921}" type="parTrans" cxnId="{16612AB4-0AE6-463A-A44F-61BB79206795}">
      <dgm:prSet/>
      <dgm:spPr/>
      <dgm:t>
        <a:bodyPr/>
        <a:lstStyle/>
        <a:p>
          <a:endParaRPr lang="en-US"/>
        </a:p>
      </dgm:t>
    </dgm:pt>
    <dgm:pt modelId="{D792D04F-9776-4C9F-99D5-13017B671466}" type="sibTrans" cxnId="{16612AB4-0AE6-463A-A44F-61BB79206795}">
      <dgm:prSet/>
      <dgm:spPr/>
      <dgm:t>
        <a:bodyPr/>
        <a:lstStyle/>
        <a:p>
          <a:endParaRPr lang="en-US"/>
        </a:p>
      </dgm:t>
    </dgm:pt>
    <dgm:pt modelId="{3BC0760F-3361-0C44-88B7-505258ED0583}" type="pres">
      <dgm:prSet presAssocID="{11B21A47-9CFE-4393-952F-281EAD5FCAE3}" presName="linear" presStyleCnt="0">
        <dgm:presLayoutVars>
          <dgm:animLvl val="lvl"/>
          <dgm:resizeHandles val="exact"/>
        </dgm:presLayoutVars>
      </dgm:prSet>
      <dgm:spPr/>
    </dgm:pt>
    <dgm:pt modelId="{25E8151D-FADD-754B-A67E-4D6BB8998837}" type="pres">
      <dgm:prSet presAssocID="{D8FA30B7-9445-445A-94BD-79AD84C4E38E}" presName="parentText" presStyleLbl="node1" presStyleIdx="0" presStyleCnt="3">
        <dgm:presLayoutVars>
          <dgm:chMax val="0"/>
          <dgm:bulletEnabled val="1"/>
        </dgm:presLayoutVars>
      </dgm:prSet>
      <dgm:spPr/>
    </dgm:pt>
    <dgm:pt modelId="{267808BC-2209-A94A-9C45-9B2D278A158F}" type="pres">
      <dgm:prSet presAssocID="{FC16389E-AEB4-43AA-A15C-05DA7CDD195B}" presName="spacer" presStyleCnt="0"/>
      <dgm:spPr/>
    </dgm:pt>
    <dgm:pt modelId="{000F9821-732B-2544-97A5-D38F9CDA0788}" type="pres">
      <dgm:prSet presAssocID="{05F6408B-BD64-4EA1-AE37-A70CB2F94F88}" presName="parentText" presStyleLbl="node1" presStyleIdx="1" presStyleCnt="3">
        <dgm:presLayoutVars>
          <dgm:chMax val="0"/>
          <dgm:bulletEnabled val="1"/>
        </dgm:presLayoutVars>
      </dgm:prSet>
      <dgm:spPr/>
    </dgm:pt>
    <dgm:pt modelId="{62776DCE-E749-B24F-BEB1-FEDA980A28EA}" type="pres">
      <dgm:prSet presAssocID="{7A8A436B-02E7-4257-A474-B7C71738B734}" presName="spacer" presStyleCnt="0"/>
      <dgm:spPr/>
    </dgm:pt>
    <dgm:pt modelId="{646C2FF5-4469-E54C-B1FB-5D2CEA4CE612}" type="pres">
      <dgm:prSet presAssocID="{D73F7918-85DA-4E80-B243-7190032CB3CE}" presName="parentText" presStyleLbl="node1" presStyleIdx="2" presStyleCnt="3">
        <dgm:presLayoutVars>
          <dgm:chMax val="0"/>
          <dgm:bulletEnabled val="1"/>
        </dgm:presLayoutVars>
      </dgm:prSet>
      <dgm:spPr/>
    </dgm:pt>
  </dgm:ptLst>
  <dgm:cxnLst>
    <dgm:cxn modelId="{6CD1035B-DD11-CF46-A8DC-079E827E21E7}" type="presOf" srcId="{D8FA30B7-9445-445A-94BD-79AD84C4E38E}" destId="{25E8151D-FADD-754B-A67E-4D6BB8998837}" srcOrd="0" destOrd="0" presId="urn:microsoft.com/office/officeart/2005/8/layout/vList2"/>
    <dgm:cxn modelId="{CA532647-B743-4674-98DD-D6E6202DA0E0}" srcId="{11B21A47-9CFE-4393-952F-281EAD5FCAE3}" destId="{D8FA30B7-9445-445A-94BD-79AD84C4E38E}" srcOrd="0" destOrd="0" parTransId="{D1788B29-5850-4F76-BE4C-014262A272C7}" sibTransId="{FC16389E-AEB4-43AA-A15C-05DA7CDD195B}"/>
    <dgm:cxn modelId="{9DB1306B-6111-AC49-AD96-711D5D9A78FA}" type="presOf" srcId="{11B21A47-9CFE-4393-952F-281EAD5FCAE3}" destId="{3BC0760F-3361-0C44-88B7-505258ED0583}" srcOrd="0" destOrd="0" presId="urn:microsoft.com/office/officeart/2005/8/layout/vList2"/>
    <dgm:cxn modelId="{25F8BF56-4EC7-4CDC-AE29-223FCCF3D0BF}" srcId="{11B21A47-9CFE-4393-952F-281EAD5FCAE3}" destId="{05F6408B-BD64-4EA1-AE37-A70CB2F94F88}" srcOrd="1" destOrd="0" parTransId="{AA95C40F-C95E-49E9-964E-0B7F2CFB61C0}" sibTransId="{7A8A436B-02E7-4257-A474-B7C71738B734}"/>
    <dgm:cxn modelId="{00F39BAC-59FA-9248-BC13-E19079D60367}" type="presOf" srcId="{D73F7918-85DA-4E80-B243-7190032CB3CE}" destId="{646C2FF5-4469-E54C-B1FB-5D2CEA4CE612}" srcOrd="0" destOrd="0" presId="urn:microsoft.com/office/officeart/2005/8/layout/vList2"/>
    <dgm:cxn modelId="{16612AB4-0AE6-463A-A44F-61BB79206795}" srcId="{11B21A47-9CFE-4393-952F-281EAD5FCAE3}" destId="{D73F7918-85DA-4E80-B243-7190032CB3CE}" srcOrd="2" destOrd="0" parTransId="{8B06AC86-7C31-4A2C-85F1-1A79487C4921}" sibTransId="{D792D04F-9776-4C9F-99D5-13017B671466}"/>
    <dgm:cxn modelId="{151C8DDA-6E20-DB46-8E7D-F9A22CEA168B}" type="presOf" srcId="{05F6408B-BD64-4EA1-AE37-A70CB2F94F88}" destId="{000F9821-732B-2544-97A5-D38F9CDA0788}" srcOrd="0" destOrd="0" presId="urn:microsoft.com/office/officeart/2005/8/layout/vList2"/>
    <dgm:cxn modelId="{563CCDB9-0288-6848-9DEC-ADAC9DA4C3BC}" type="presParOf" srcId="{3BC0760F-3361-0C44-88B7-505258ED0583}" destId="{25E8151D-FADD-754B-A67E-4D6BB8998837}" srcOrd="0" destOrd="0" presId="urn:microsoft.com/office/officeart/2005/8/layout/vList2"/>
    <dgm:cxn modelId="{866A5309-8902-4E40-B18C-51205DA5E916}" type="presParOf" srcId="{3BC0760F-3361-0C44-88B7-505258ED0583}" destId="{267808BC-2209-A94A-9C45-9B2D278A158F}" srcOrd="1" destOrd="0" presId="urn:microsoft.com/office/officeart/2005/8/layout/vList2"/>
    <dgm:cxn modelId="{4A4EC11D-17B2-614A-9AB9-50B9E9CA5C3E}" type="presParOf" srcId="{3BC0760F-3361-0C44-88B7-505258ED0583}" destId="{000F9821-732B-2544-97A5-D38F9CDA0788}" srcOrd="2" destOrd="0" presId="urn:microsoft.com/office/officeart/2005/8/layout/vList2"/>
    <dgm:cxn modelId="{7C176DDB-F861-9D4B-AF59-EFFC83A25252}" type="presParOf" srcId="{3BC0760F-3361-0C44-88B7-505258ED0583}" destId="{62776DCE-E749-B24F-BEB1-FEDA980A28EA}" srcOrd="3" destOrd="0" presId="urn:microsoft.com/office/officeart/2005/8/layout/vList2"/>
    <dgm:cxn modelId="{2726F7D3-D79B-1542-B89E-8FFECCEEF76F}" type="presParOf" srcId="{3BC0760F-3361-0C44-88B7-505258ED0583}" destId="{646C2FF5-4469-E54C-B1FB-5D2CEA4CE61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1D058E-43C3-40FD-9408-CD6645B6D09F}"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8F343398-55FB-4705-94BB-06A99D8CF8BC}">
      <dgm:prSet/>
      <dgm:spPr/>
      <dgm:t>
        <a:bodyPr/>
        <a:lstStyle/>
        <a:p>
          <a:r>
            <a:rPr lang="nl-NL" baseline="0"/>
            <a:t>Gemeente is eigenaar en opdrachtgever van het dorpshuis</a:t>
          </a:r>
          <a:endParaRPr lang="en-US"/>
        </a:p>
      </dgm:t>
    </dgm:pt>
    <dgm:pt modelId="{FE6B5C0A-BC51-4A37-9A69-12363696C83B}" type="parTrans" cxnId="{60BED856-4670-4516-8A58-CB1A01E4CC95}">
      <dgm:prSet/>
      <dgm:spPr/>
      <dgm:t>
        <a:bodyPr/>
        <a:lstStyle/>
        <a:p>
          <a:endParaRPr lang="en-US"/>
        </a:p>
      </dgm:t>
    </dgm:pt>
    <dgm:pt modelId="{BC02FF2E-9E4D-4C9B-820A-A81F3E610047}" type="sibTrans" cxnId="{60BED856-4670-4516-8A58-CB1A01E4CC95}">
      <dgm:prSet/>
      <dgm:spPr/>
      <dgm:t>
        <a:bodyPr/>
        <a:lstStyle/>
        <a:p>
          <a:endParaRPr lang="en-US"/>
        </a:p>
      </dgm:t>
    </dgm:pt>
    <dgm:pt modelId="{9873CA29-46C1-4070-8960-B9835FF4A655}">
      <dgm:prSet/>
      <dgm:spPr/>
      <dgm:t>
        <a:bodyPr/>
        <a:lstStyle/>
        <a:p>
          <a:r>
            <a:rPr lang="nl-NL" baseline="0"/>
            <a:t>Stichting Dorpshuis Loon op Zand gaat exploiteren en beheren</a:t>
          </a:r>
          <a:endParaRPr lang="en-US"/>
        </a:p>
      </dgm:t>
    </dgm:pt>
    <dgm:pt modelId="{DDE1EFD5-A6CE-4CEE-8156-04A373B87B9E}" type="parTrans" cxnId="{607FE02C-5782-45B1-A0E6-EF5FE28DA32E}">
      <dgm:prSet/>
      <dgm:spPr/>
      <dgm:t>
        <a:bodyPr/>
        <a:lstStyle/>
        <a:p>
          <a:endParaRPr lang="en-US"/>
        </a:p>
      </dgm:t>
    </dgm:pt>
    <dgm:pt modelId="{38391137-AE30-40D1-BA18-FCD315303F9B}" type="sibTrans" cxnId="{607FE02C-5782-45B1-A0E6-EF5FE28DA32E}">
      <dgm:prSet/>
      <dgm:spPr/>
      <dgm:t>
        <a:bodyPr/>
        <a:lstStyle/>
        <a:p>
          <a:endParaRPr lang="en-US"/>
        </a:p>
      </dgm:t>
    </dgm:pt>
    <dgm:pt modelId="{60F3A933-8925-4CB5-A0F5-7F7EC7F4A1C4}">
      <dgm:prSet/>
      <dgm:spPr/>
      <dgm:t>
        <a:bodyPr/>
        <a:lstStyle/>
        <a:p>
          <a:r>
            <a:rPr lang="nl-NL" baseline="0"/>
            <a:t>Gemeente is vertegenwoordigd in de Raad van Toezicht </a:t>
          </a:r>
          <a:endParaRPr lang="en-US"/>
        </a:p>
      </dgm:t>
    </dgm:pt>
    <dgm:pt modelId="{135D7B3C-26AC-4986-8213-184CDEFEB7C9}" type="parTrans" cxnId="{5B4FF022-9A17-48FC-9989-869F11D60909}">
      <dgm:prSet/>
      <dgm:spPr/>
      <dgm:t>
        <a:bodyPr/>
        <a:lstStyle/>
        <a:p>
          <a:endParaRPr lang="en-US"/>
        </a:p>
      </dgm:t>
    </dgm:pt>
    <dgm:pt modelId="{6B044E03-DE30-4372-A660-217E70EDC4C6}" type="sibTrans" cxnId="{5B4FF022-9A17-48FC-9989-869F11D60909}">
      <dgm:prSet/>
      <dgm:spPr/>
      <dgm:t>
        <a:bodyPr/>
        <a:lstStyle/>
        <a:p>
          <a:endParaRPr lang="en-US"/>
        </a:p>
      </dgm:t>
    </dgm:pt>
    <dgm:pt modelId="{02A433F7-4BF5-4F41-AEBA-1CC89C1BF6CB}">
      <dgm:prSet/>
      <dgm:spPr/>
      <dgm:t>
        <a:bodyPr/>
        <a:lstStyle/>
        <a:p>
          <a:r>
            <a:rPr lang="nl-NL" baseline="0"/>
            <a:t>Gebruikers / huurders zijn lid van de Raad van Deelnemers</a:t>
          </a:r>
          <a:endParaRPr lang="en-US"/>
        </a:p>
      </dgm:t>
    </dgm:pt>
    <dgm:pt modelId="{873CE2D7-9D05-4BC9-A032-453D2C56F36E}" type="parTrans" cxnId="{576FE573-25C2-4DD9-8B06-B2003269E719}">
      <dgm:prSet/>
      <dgm:spPr/>
      <dgm:t>
        <a:bodyPr/>
        <a:lstStyle/>
        <a:p>
          <a:endParaRPr lang="en-US"/>
        </a:p>
      </dgm:t>
    </dgm:pt>
    <dgm:pt modelId="{7E9BAD6C-26F7-4FBB-8A45-2DC2EC261F1D}" type="sibTrans" cxnId="{576FE573-25C2-4DD9-8B06-B2003269E719}">
      <dgm:prSet/>
      <dgm:spPr/>
      <dgm:t>
        <a:bodyPr/>
        <a:lstStyle/>
        <a:p>
          <a:endParaRPr lang="en-US"/>
        </a:p>
      </dgm:t>
    </dgm:pt>
    <dgm:pt modelId="{D694EBA8-8300-4342-A353-CAE35ED86A46}">
      <dgm:prSet/>
      <dgm:spPr/>
      <dgm:t>
        <a:bodyPr/>
        <a:lstStyle/>
        <a:p>
          <a:r>
            <a:rPr lang="nl-NL" baseline="0"/>
            <a:t>Geen aanbesteding van de exploitatie, maar quasi-inbesteding</a:t>
          </a:r>
          <a:endParaRPr lang="en-US"/>
        </a:p>
      </dgm:t>
    </dgm:pt>
    <dgm:pt modelId="{8524F57B-FEE9-49C8-8C62-805796D82117}" type="parTrans" cxnId="{7FED6B68-7700-486F-9B25-AB0E5B58947F}">
      <dgm:prSet/>
      <dgm:spPr/>
      <dgm:t>
        <a:bodyPr/>
        <a:lstStyle/>
        <a:p>
          <a:endParaRPr lang="en-US"/>
        </a:p>
      </dgm:t>
    </dgm:pt>
    <dgm:pt modelId="{C1AC3B22-F699-432B-9EDF-4B6BF9178EC5}" type="sibTrans" cxnId="{7FED6B68-7700-486F-9B25-AB0E5B58947F}">
      <dgm:prSet/>
      <dgm:spPr/>
      <dgm:t>
        <a:bodyPr/>
        <a:lstStyle/>
        <a:p>
          <a:endParaRPr lang="en-US"/>
        </a:p>
      </dgm:t>
    </dgm:pt>
    <dgm:pt modelId="{3A116D1F-C1D8-F340-8737-174760CF5D4F}" type="pres">
      <dgm:prSet presAssocID="{AA1D058E-43C3-40FD-9408-CD6645B6D09F}" presName="outerComposite" presStyleCnt="0">
        <dgm:presLayoutVars>
          <dgm:chMax val="5"/>
          <dgm:dir/>
          <dgm:resizeHandles val="exact"/>
        </dgm:presLayoutVars>
      </dgm:prSet>
      <dgm:spPr/>
    </dgm:pt>
    <dgm:pt modelId="{0F358428-CEC5-304B-B708-AA18D3DAC6BE}" type="pres">
      <dgm:prSet presAssocID="{AA1D058E-43C3-40FD-9408-CD6645B6D09F}" presName="dummyMaxCanvas" presStyleCnt="0">
        <dgm:presLayoutVars/>
      </dgm:prSet>
      <dgm:spPr/>
    </dgm:pt>
    <dgm:pt modelId="{6A7AD31D-BD71-934A-A866-EE5BEE08D52A}" type="pres">
      <dgm:prSet presAssocID="{AA1D058E-43C3-40FD-9408-CD6645B6D09F}" presName="FiveNodes_1" presStyleLbl="node1" presStyleIdx="0" presStyleCnt="5">
        <dgm:presLayoutVars>
          <dgm:bulletEnabled val="1"/>
        </dgm:presLayoutVars>
      </dgm:prSet>
      <dgm:spPr/>
    </dgm:pt>
    <dgm:pt modelId="{FD9DA457-0CA3-054C-9401-618BD3EA3747}" type="pres">
      <dgm:prSet presAssocID="{AA1D058E-43C3-40FD-9408-CD6645B6D09F}" presName="FiveNodes_2" presStyleLbl="node1" presStyleIdx="1" presStyleCnt="5">
        <dgm:presLayoutVars>
          <dgm:bulletEnabled val="1"/>
        </dgm:presLayoutVars>
      </dgm:prSet>
      <dgm:spPr/>
    </dgm:pt>
    <dgm:pt modelId="{C6A8AD85-BB83-4B49-A3B9-166F0C75DF10}" type="pres">
      <dgm:prSet presAssocID="{AA1D058E-43C3-40FD-9408-CD6645B6D09F}" presName="FiveNodes_3" presStyleLbl="node1" presStyleIdx="2" presStyleCnt="5">
        <dgm:presLayoutVars>
          <dgm:bulletEnabled val="1"/>
        </dgm:presLayoutVars>
      </dgm:prSet>
      <dgm:spPr/>
    </dgm:pt>
    <dgm:pt modelId="{074A7CBF-6C06-5048-9E85-775489205756}" type="pres">
      <dgm:prSet presAssocID="{AA1D058E-43C3-40FD-9408-CD6645B6D09F}" presName="FiveNodes_4" presStyleLbl="node1" presStyleIdx="3" presStyleCnt="5">
        <dgm:presLayoutVars>
          <dgm:bulletEnabled val="1"/>
        </dgm:presLayoutVars>
      </dgm:prSet>
      <dgm:spPr/>
    </dgm:pt>
    <dgm:pt modelId="{B1729616-B46D-1D4B-B039-6714C0225F89}" type="pres">
      <dgm:prSet presAssocID="{AA1D058E-43C3-40FD-9408-CD6645B6D09F}" presName="FiveNodes_5" presStyleLbl="node1" presStyleIdx="4" presStyleCnt="5">
        <dgm:presLayoutVars>
          <dgm:bulletEnabled val="1"/>
        </dgm:presLayoutVars>
      </dgm:prSet>
      <dgm:spPr/>
    </dgm:pt>
    <dgm:pt modelId="{5BCC429F-3C22-9644-8322-246487F7DFA8}" type="pres">
      <dgm:prSet presAssocID="{AA1D058E-43C3-40FD-9408-CD6645B6D09F}" presName="FiveConn_1-2" presStyleLbl="fgAccFollowNode1" presStyleIdx="0" presStyleCnt="4">
        <dgm:presLayoutVars>
          <dgm:bulletEnabled val="1"/>
        </dgm:presLayoutVars>
      </dgm:prSet>
      <dgm:spPr/>
    </dgm:pt>
    <dgm:pt modelId="{CEE50EFA-3080-C444-A3D9-3CCAD23E6F2B}" type="pres">
      <dgm:prSet presAssocID="{AA1D058E-43C3-40FD-9408-CD6645B6D09F}" presName="FiveConn_2-3" presStyleLbl="fgAccFollowNode1" presStyleIdx="1" presStyleCnt="4">
        <dgm:presLayoutVars>
          <dgm:bulletEnabled val="1"/>
        </dgm:presLayoutVars>
      </dgm:prSet>
      <dgm:spPr/>
    </dgm:pt>
    <dgm:pt modelId="{C72136A6-C94F-F24C-9277-1BD9EA565927}" type="pres">
      <dgm:prSet presAssocID="{AA1D058E-43C3-40FD-9408-CD6645B6D09F}" presName="FiveConn_3-4" presStyleLbl="fgAccFollowNode1" presStyleIdx="2" presStyleCnt="4">
        <dgm:presLayoutVars>
          <dgm:bulletEnabled val="1"/>
        </dgm:presLayoutVars>
      </dgm:prSet>
      <dgm:spPr/>
    </dgm:pt>
    <dgm:pt modelId="{18AE4CBD-62DF-D54B-9657-67EF16500045}" type="pres">
      <dgm:prSet presAssocID="{AA1D058E-43C3-40FD-9408-CD6645B6D09F}" presName="FiveConn_4-5" presStyleLbl="fgAccFollowNode1" presStyleIdx="3" presStyleCnt="4">
        <dgm:presLayoutVars>
          <dgm:bulletEnabled val="1"/>
        </dgm:presLayoutVars>
      </dgm:prSet>
      <dgm:spPr/>
    </dgm:pt>
    <dgm:pt modelId="{10F65439-6464-CC46-B5DE-1CEDD8DCC591}" type="pres">
      <dgm:prSet presAssocID="{AA1D058E-43C3-40FD-9408-CD6645B6D09F}" presName="FiveNodes_1_text" presStyleLbl="node1" presStyleIdx="4" presStyleCnt="5">
        <dgm:presLayoutVars>
          <dgm:bulletEnabled val="1"/>
        </dgm:presLayoutVars>
      </dgm:prSet>
      <dgm:spPr/>
    </dgm:pt>
    <dgm:pt modelId="{3B93DF8A-8AAE-864F-BCB7-AB0C4945C550}" type="pres">
      <dgm:prSet presAssocID="{AA1D058E-43C3-40FD-9408-CD6645B6D09F}" presName="FiveNodes_2_text" presStyleLbl="node1" presStyleIdx="4" presStyleCnt="5">
        <dgm:presLayoutVars>
          <dgm:bulletEnabled val="1"/>
        </dgm:presLayoutVars>
      </dgm:prSet>
      <dgm:spPr/>
    </dgm:pt>
    <dgm:pt modelId="{18C937AB-7391-BF4A-BF63-8F9625B45634}" type="pres">
      <dgm:prSet presAssocID="{AA1D058E-43C3-40FD-9408-CD6645B6D09F}" presName="FiveNodes_3_text" presStyleLbl="node1" presStyleIdx="4" presStyleCnt="5">
        <dgm:presLayoutVars>
          <dgm:bulletEnabled val="1"/>
        </dgm:presLayoutVars>
      </dgm:prSet>
      <dgm:spPr/>
    </dgm:pt>
    <dgm:pt modelId="{730D4E06-0AE9-844A-9356-FBC89F6A0AEB}" type="pres">
      <dgm:prSet presAssocID="{AA1D058E-43C3-40FD-9408-CD6645B6D09F}" presName="FiveNodes_4_text" presStyleLbl="node1" presStyleIdx="4" presStyleCnt="5">
        <dgm:presLayoutVars>
          <dgm:bulletEnabled val="1"/>
        </dgm:presLayoutVars>
      </dgm:prSet>
      <dgm:spPr/>
    </dgm:pt>
    <dgm:pt modelId="{84D6BE51-D15A-9E41-8BBB-F7290D426CF5}" type="pres">
      <dgm:prSet presAssocID="{AA1D058E-43C3-40FD-9408-CD6645B6D09F}" presName="FiveNodes_5_text" presStyleLbl="node1" presStyleIdx="4" presStyleCnt="5">
        <dgm:presLayoutVars>
          <dgm:bulletEnabled val="1"/>
        </dgm:presLayoutVars>
      </dgm:prSet>
      <dgm:spPr/>
    </dgm:pt>
  </dgm:ptLst>
  <dgm:cxnLst>
    <dgm:cxn modelId="{6AFA9B0A-C32D-934E-8371-382E1A2727C0}" type="presOf" srcId="{8F343398-55FB-4705-94BB-06A99D8CF8BC}" destId="{10F65439-6464-CC46-B5DE-1CEDD8DCC591}" srcOrd="1" destOrd="0" presId="urn:microsoft.com/office/officeart/2005/8/layout/vProcess5"/>
    <dgm:cxn modelId="{C5477C22-F0B4-3E47-827B-6EF0D7BF4387}" type="presOf" srcId="{7E9BAD6C-26F7-4FBB-8A45-2DC2EC261F1D}" destId="{18AE4CBD-62DF-D54B-9657-67EF16500045}" srcOrd="0" destOrd="0" presId="urn:microsoft.com/office/officeart/2005/8/layout/vProcess5"/>
    <dgm:cxn modelId="{5B4FF022-9A17-48FC-9989-869F11D60909}" srcId="{AA1D058E-43C3-40FD-9408-CD6645B6D09F}" destId="{60F3A933-8925-4CB5-A0F5-7F7EC7F4A1C4}" srcOrd="2" destOrd="0" parTransId="{135D7B3C-26AC-4986-8213-184CDEFEB7C9}" sibTransId="{6B044E03-DE30-4372-A660-217E70EDC4C6}"/>
    <dgm:cxn modelId="{607FE02C-5782-45B1-A0E6-EF5FE28DA32E}" srcId="{AA1D058E-43C3-40FD-9408-CD6645B6D09F}" destId="{9873CA29-46C1-4070-8960-B9835FF4A655}" srcOrd="1" destOrd="0" parTransId="{DDE1EFD5-A6CE-4CEE-8156-04A373B87B9E}" sibTransId="{38391137-AE30-40D1-BA18-FCD315303F9B}"/>
    <dgm:cxn modelId="{B09A0D5E-9876-4D4D-B463-CFB4643306D0}" type="presOf" srcId="{D694EBA8-8300-4342-A353-CAE35ED86A46}" destId="{B1729616-B46D-1D4B-B039-6714C0225F89}" srcOrd="0" destOrd="0" presId="urn:microsoft.com/office/officeart/2005/8/layout/vProcess5"/>
    <dgm:cxn modelId="{C20CFE62-0D00-3B48-A854-FC109CC2DA6B}" type="presOf" srcId="{D694EBA8-8300-4342-A353-CAE35ED86A46}" destId="{84D6BE51-D15A-9E41-8BBB-F7290D426CF5}" srcOrd="1" destOrd="0" presId="urn:microsoft.com/office/officeart/2005/8/layout/vProcess5"/>
    <dgm:cxn modelId="{1744E367-04A9-ED4D-B3EE-B989122AF069}" type="presOf" srcId="{38391137-AE30-40D1-BA18-FCD315303F9B}" destId="{CEE50EFA-3080-C444-A3D9-3CCAD23E6F2B}" srcOrd="0" destOrd="0" presId="urn:microsoft.com/office/officeart/2005/8/layout/vProcess5"/>
    <dgm:cxn modelId="{7FED6B68-7700-486F-9B25-AB0E5B58947F}" srcId="{AA1D058E-43C3-40FD-9408-CD6645B6D09F}" destId="{D694EBA8-8300-4342-A353-CAE35ED86A46}" srcOrd="4" destOrd="0" parTransId="{8524F57B-FEE9-49C8-8C62-805796D82117}" sibTransId="{C1AC3B22-F699-432B-9EDF-4B6BF9178EC5}"/>
    <dgm:cxn modelId="{BA12944E-135A-B146-84A5-8146E7C5CA3D}" type="presOf" srcId="{8F343398-55FB-4705-94BB-06A99D8CF8BC}" destId="{6A7AD31D-BD71-934A-A866-EE5BEE08D52A}" srcOrd="0" destOrd="0" presId="urn:microsoft.com/office/officeart/2005/8/layout/vProcess5"/>
    <dgm:cxn modelId="{576FE573-25C2-4DD9-8B06-B2003269E719}" srcId="{AA1D058E-43C3-40FD-9408-CD6645B6D09F}" destId="{02A433F7-4BF5-4F41-AEBA-1CC89C1BF6CB}" srcOrd="3" destOrd="0" parTransId="{873CE2D7-9D05-4BC9-A032-453D2C56F36E}" sibTransId="{7E9BAD6C-26F7-4FBB-8A45-2DC2EC261F1D}"/>
    <dgm:cxn modelId="{E4203C56-12DC-7848-A6B9-62A79437A920}" type="presOf" srcId="{60F3A933-8925-4CB5-A0F5-7F7EC7F4A1C4}" destId="{C6A8AD85-BB83-4B49-A3B9-166F0C75DF10}" srcOrd="0" destOrd="0" presId="urn:microsoft.com/office/officeart/2005/8/layout/vProcess5"/>
    <dgm:cxn modelId="{60BED856-4670-4516-8A58-CB1A01E4CC95}" srcId="{AA1D058E-43C3-40FD-9408-CD6645B6D09F}" destId="{8F343398-55FB-4705-94BB-06A99D8CF8BC}" srcOrd="0" destOrd="0" parTransId="{FE6B5C0A-BC51-4A37-9A69-12363696C83B}" sibTransId="{BC02FF2E-9E4D-4C9B-820A-A81F3E610047}"/>
    <dgm:cxn modelId="{09E47A82-DED0-0F43-A5A1-18C4F86938EB}" type="presOf" srcId="{9873CA29-46C1-4070-8960-B9835FF4A655}" destId="{3B93DF8A-8AAE-864F-BCB7-AB0C4945C550}" srcOrd="1" destOrd="0" presId="urn:microsoft.com/office/officeart/2005/8/layout/vProcess5"/>
    <dgm:cxn modelId="{FE1F4097-8B9E-C144-9852-F6F1C904121B}" type="presOf" srcId="{60F3A933-8925-4CB5-A0F5-7F7EC7F4A1C4}" destId="{18C937AB-7391-BF4A-BF63-8F9625B45634}" srcOrd="1" destOrd="0" presId="urn:microsoft.com/office/officeart/2005/8/layout/vProcess5"/>
    <dgm:cxn modelId="{578EB5A2-ACCA-1F45-B4B2-9C336DB0FFC7}" type="presOf" srcId="{9873CA29-46C1-4070-8960-B9835FF4A655}" destId="{FD9DA457-0CA3-054C-9401-618BD3EA3747}" srcOrd="0" destOrd="0" presId="urn:microsoft.com/office/officeart/2005/8/layout/vProcess5"/>
    <dgm:cxn modelId="{0665B9AD-8E5E-5843-8976-149D24C3BE87}" type="presOf" srcId="{6B044E03-DE30-4372-A660-217E70EDC4C6}" destId="{C72136A6-C94F-F24C-9277-1BD9EA565927}" srcOrd="0" destOrd="0" presId="urn:microsoft.com/office/officeart/2005/8/layout/vProcess5"/>
    <dgm:cxn modelId="{4E23DDE0-7FE2-8F41-AB08-28859B870102}" type="presOf" srcId="{02A433F7-4BF5-4F41-AEBA-1CC89C1BF6CB}" destId="{074A7CBF-6C06-5048-9E85-775489205756}" srcOrd="0" destOrd="0" presId="urn:microsoft.com/office/officeart/2005/8/layout/vProcess5"/>
    <dgm:cxn modelId="{C211CEE2-EE76-1443-B082-B841483E8E5A}" type="presOf" srcId="{02A433F7-4BF5-4F41-AEBA-1CC89C1BF6CB}" destId="{730D4E06-0AE9-844A-9356-FBC89F6A0AEB}" srcOrd="1" destOrd="0" presId="urn:microsoft.com/office/officeart/2005/8/layout/vProcess5"/>
    <dgm:cxn modelId="{18183FF1-1617-4949-BDDD-D3BE2CDD1B4C}" type="presOf" srcId="{BC02FF2E-9E4D-4C9B-820A-A81F3E610047}" destId="{5BCC429F-3C22-9644-8322-246487F7DFA8}" srcOrd="0" destOrd="0" presId="urn:microsoft.com/office/officeart/2005/8/layout/vProcess5"/>
    <dgm:cxn modelId="{D64F06FD-7E45-DF47-A9F6-FC955899E907}" type="presOf" srcId="{AA1D058E-43C3-40FD-9408-CD6645B6D09F}" destId="{3A116D1F-C1D8-F340-8737-174760CF5D4F}" srcOrd="0" destOrd="0" presId="urn:microsoft.com/office/officeart/2005/8/layout/vProcess5"/>
    <dgm:cxn modelId="{815034ED-10E3-D246-A9C6-D26E6413EFB8}" type="presParOf" srcId="{3A116D1F-C1D8-F340-8737-174760CF5D4F}" destId="{0F358428-CEC5-304B-B708-AA18D3DAC6BE}" srcOrd="0" destOrd="0" presId="urn:microsoft.com/office/officeart/2005/8/layout/vProcess5"/>
    <dgm:cxn modelId="{04E68888-6261-B044-B70C-67A8E24A015D}" type="presParOf" srcId="{3A116D1F-C1D8-F340-8737-174760CF5D4F}" destId="{6A7AD31D-BD71-934A-A866-EE5BEE08D52A}" srcOrd="1" destOrd="0" presId="urn:microsoft.com/office/officeart/2005/8/layout/vProcess5"/>
    <dgm:cxn modelId="{00DD7190-212D-7D41-BC75-B50DD6AC489F}" type="presParOf" srcId="{3A116D1F-C1D8-F340-8737-174760CF5D4F}" destId="{FD9DA457-0CA3-054C-9401-618BD3EA3747}" srcOrd="2" destOrd="0" presId="urn:microsoft.com/office/officeart/2005/8/layout/vProcess5"/>
    <dgm:cxn modelId="{185CBE62-5BB2-F443-8CE7-023019947341}" type="presParOf" srcId="{3A116D1F-C1D8-F340-8737-174760CF5D4F}" destId="{C6A8AD85-BB83-4B49-A3B9-166F0C75DF10}" srcOrd="3" destOrd="0" presId="urn:microsoft.com/office/officeart/2005/8/layout/vProcess5"/>
    <dgm:cxn modelId="{A7C13F7A-DAEF-C244-A6C4-19E99FEF223A}" type="presParOf" srcId="{3A116D1F-C1D8-F340-8737-174760CF5D4F}" destId="{074A7CBF-6C06-5048-9E85-775489205756}" srcOrd="4" destOrd="0" presId="urn:microsoft.com/office/officeart/2005/8/layout/vProcess5"/>
    <dgm:cxn modelId="{B8225F76-419A-4A4E-862C-D55F5097EA8C}" type="presParOf" srcId="{3A116D1F-C1D8-F340-8737-174760CF5D4F}" destId="{B1729616-B46D-1D4B-B039-6714C0225F89}" srcOrd="5" destOrd="0" presId="urn:microsoft.com/office/officeart/2005/8/layout/vProcess5"/>
    <dgm:cxn modelId="{776F7253-4B75-D04C-BED2-32D80A34B18D}" type="presParOf" srcId="{3A116D1F-C1D8-F340-8737-174760CF5D4F}" destId="{5BCC429F-3C22-9644-8322-246487F7DFA8}" srcOrd="6" destOrd="0" presId="urn:microsoft.com/office/officeart/2005/8/layout/vProcess5"/>
    <dgm:cxn modelId="{1A348A49-4421-8744-A4E7-47894B08DA75}" type="presParOf" srcId="{3A116D1F-C1D8-F340-8737-174760CF5D4F}" destId="{CEE50EFA-3080-C444-A3D9-3CCAD23E6F2B}" srcOrd="7" destOrd="0" presId="urn:microsoft.com/office/officeart/2005/8/layout/vProcess5"/>
    <dgm:cxn modelId="{C688D0CD-2399-A346-B8B7-E081CC8E2EA5}" type="presParOf" srcId="{3A116D1F-C1D8-F340-8737-174760CF5D4F}" destId="{C72136A6-C94F-F24C-9277-1BD9EA565927}" srcOrd="8" destOrd="0" presId="urn:microsoft.com/office/officeart/2005/8/layout/vProcess5"/>
    <dgm:cxn modelId="{9144AA6A-AA95-6B4D-B523-2D6055F72CA2}" type="presParOf" srcId="{3A116D1F-C1D8-F340-8737-174760CF5D4F}" destId="{18AE4CBD-62DF-D54B-9657-67EF16500045}" srcOrd="9" destOrd="0" presId="urn:microsoft.com/office/officeart/2005/8/layout/vProcess5"/>
    <dgm:cxn modelId="{A66F034D-9E23-CC4F-8774-468CAB5E233D}" type="presParOf" srcId="{3A116D1F-C1D8-F340-8737-174760CF5D4F}" destId="{10F65439-6464-CC46-B5DE-1CEDD8DCC591}" srcOrd="10" destOrd="0" presId="urn:microsoft.com/office/officeart/2005/8/layout/vProcess5"/>
    <dgm:cxn modelId="{1B6B354F-9795-2C40-B34B-56866E6D7C6B}" type="presParOf" srcId="{3A116D1F-C1D8-F340-8737-174760CF5D4F}" destId="{3B93DF8A-8AAE-864F-BCB7-AB0C4945C550}" srcOrd="11" destOrd="0" presId="urn:microsoft.com/office/officeart/2005/8/layout/vProcess5"/>
    <dgm:cxn modelId="{FCB85F4C-C6DA-7E41-8289-C5DB2E202428}" type="presParOf" srcId="{3A116D1F-C1D8-F340-8737-174760CF5D4F}" destId="{18C937AB-7391-BF4A-BF63-8F9625B45634}" srcOrd="12" destOrd="0" presId="urn:microsoft.com/office/officeart/2005/8/layout/vProcess5"/>
    <dgm:cxn modelId="{9D9D1807-1BA4-CA40-A8BE-2CA20609AF00}" type="presParOf" srcId="{3A116D1F-C1D8-F340-8737-174760CF5D4F}" destId="{730D4E06-0AE9-844A-9356-FBC89F6A0AEB}" srcOrd="13" destOrd="0" presId="urn:microsoft.com/office/officeart/2005/8/layout/vProcess5"/>
    <dgm:cxn modelId="{AC0DA329-CE34-5646-BE24-3FDDFC2AC5F6}" type="presParOf" srcId="{3A116D1F-C1D8-F340-8737-174760CF5D4F}" destId="{84D6BE51-D15A-9E41-8BBB-F7290D426CF5}"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F690EB-8270-497F-B4D3-BB3AB5F0BD93}" type="doc">
      <dgm:prSet loTypeId="urn:microsoft.com/office/officeart/2016/7/layout/LinearBlockProcessNumbered" loCatId="process" qsTypeId="urn:microsoft.com/office/officeart/2005/8/quickstyle/simple1" qsCatId="simple" csTypeId="urn:microsoft.com/office/officeart/2005/8/colors/colorful5" csCatId="colorful"/>
      <dgm:spPr/>
      <dgm:t>
        <a:bodyPr/>
        <a:lstStyle/>
        <a:p>
          <a:endParaRPr lang="en-US"/>
        </a:p>
      </dgm:t>
    </dgm:pt>
    <dgm:pt modelId="{5E1689AC-491E-498F-9818-031B3096A9EF}">
      <dgm:prSet/>
      <dgm:spPr/>
      <dgm:t>
        <a:bodyPr/>
        <a:lstStyle/>
        <a:p>
          <a:r>
            <a:rPr lang="nl-NL"/>
            <a:t>rechtstreeks bij de stichting onderbrengen, of</a:t>
          </a:r>
          <a:endParaRPr lang="en-US"/>
        </a:p>
      </dgm:t>
    </dgm:pt>
    <dgm:pt modelId="{A054ACD3-95EA-4015-BC0B-8EA5BFD5A403}" type="parTrans" cxnId="{14D1EE7F-808C-4E47-A6FB-CB77D40BE012}">
      <dgm:prSet/>
      <dgm:spPr/>
      <dgm:t>
        <a:bodyPr/>
        <a:lstStyle/>
        <a:p>
          <a:endParaRPr lang="en-US"/>
        </a:p>
      </dgm:t>
    </dgm:pt>
    <dgm:pt modelId="{3F7D57C8-2F43-4C20-8319-8965507D44E3}" type="sibTrans" cxnId="{14D1EE7F-808C-4E47-A6FB-CB77D40BE012}">
      <dgm:prSet phldrT="01" phldr="0"/>
      <dgm:spPr/>
      <dgm:t>
        <a:bodyPr/>
        <a:lstStyle/>
        <a:p>
          <a:r>
            <a:rPr lang="en-US"/>
            <a:t>01</a:t>
          </a:r>
        </a:p>
      </dgm:t>
    </dgm:pt>
    <dgm:pt modelId="{929C9E79-A621-41C3-B8FB-CD0C2B13A343}">
      <dgm:prSet/>
      <dgm:spPr/>
      <dgm:t>
        <a:bodyPr/>
        <a:lstStyle/>
        <a:p>
          <a:r>
            <a:rPr lang="nl-NL"/>
            <a:t>in een werkmaatschappij</a:t>
          </a:r>
          <a:endParaRPr lang="en-US"/>
        </a:p>
      </dgm:t>
    </dgm:pt>
    <dgm:pt modelId="{751055B7-E801-41C8-BF4C-970948CB3DEF}" type="parTrans" cxnId="{20D79E86-D0E6-4228-A719-B962FA1BFBCE}">
      <dgm:prSet/>
      <dgm:spPr/>
      <dgm:t>
        <a:bodyPr/>
        <a:lstStyle/>
        <a:p>
          <a:endParaRPr lang="en-US"/>
        </a:p>
      </dgm:t>
    </dgm:pt>
    <dgm:pt modelId="{AFC6D98F-B9F6-4D92-A0F7-0FBD20BD00F8}" type="sibTrans" cxnId="{20D79E86-D0E6-4228-A719-B962FA1BFBCE}">
      <dgm:prSet phldrT="02" phldr="0"/>
      <dgm:spPr/>
      <dgm:t>
        <a:bodyPr/>
        <a:lstStyle/>
        <a:p>
          <a:r>
            <a:rPr lang="en-US"/>
            <a:t>02</a:t>
          </a:r>
        </a:p>
      </dgm:t>
    </dgm:pt>
    <dgm:pt modelId="{076102B3-2F7E-484F-B11F-0C56DB6ACBF2}">
      <dgm:prSet/>
      <dgm:spPr/>
      <dgm:t>
        <a:bodyPr/>
        <a:lstStyle/>
        <a:p>
          <a:r>
            <a:rPr lang="nl-NL"/>
            <a:t>of bij een partner als Contour de Twern</a:t>
          </a:r>
          <a:endParaRPr lang="en-US"/>
        </a:p>
      </dgm:t>
    </dgm:pt>
    <dgm:pt modelId="{FAFAAD4B-E99C-4410-A3AA-020D9BBA66BE}" type="parTrans" cxnId="{A1606B85-C49D-4CFE-BA6D-8A296B7BE3C3}">
      <dgm:prSet/>
      <dgm:spPr/>
      <dgm:t>
        <a:bodyPr/>
        <a:lstStyle/>
        <a:p>
          <a:endParaRPr lang="en-US"/>
        </a:p>
      </dgm:t>
    </dgm:pt>
    <dgm:pt modelId="{5B89A9D1-5F18-4684-9D86-8F33D1B6AFB2}" type="sibTrans" cxnId="{A1606B85-C49D-4CFE-BA6D-8A296B7BE3C3}">
      <dgm:prSet phldrT="03" phldr="0"/>
      <dgm:spPr/>
      <dgm:t>
        <a:bodyPr/>
        <a:lstStyle/>
        <a:p>
          <a:r>
            <a:rPr lang="en-US"/>
            <a:t>03</a:t>
          </a:r>
        </a:p>
      </dgm:t>
    </dgm:pt>
    <dgm:pt modelId="{D5751FC4-FE56-E845-BF34-03893BD8B02E}" type="pres">
      <dgm:prSet presAssocID="{5EF690EB-8270-497F-B4D3-BB3AB5F0BD93}" presName="Name0" presStyleCnt="0">
        <dgm:presLayoutVars>
          <dgm:animLvl val="lvl"/>
          <dgm:resizeHandles val="exact"/>
        </dgm:presLayoutVars>
      </dgm:prSet>
      <dgm:spPr/>
    </dgm:pt>
    <dgm:pt modelId="{ED4A226D-4653-8745-9317-639EA3E934CB}" type="pres">
      <dgm:prSet presAssocID="{5E1689AC-491E-498F-9818-031B3096A9EF}" presName="compositeNode" presStyleCnt="0">
        <dgm:presLayoutVars>
          <dgm:bulletEnabled val="1"/>
        </dgm:presLayoutVars>
      </dgm:prSet>
      <dgm:spPr/>
    </dgm:pt>
    <dgm:pt modelId="{0937B510-C5F6-634A-A39A-21E78522858F}" type="pres">
      <dgm:prSet presAssocID="{5E1689AC-491E-498F-9818-031B3096A9EF}" presName="bgRect" presStyleLbl="alignNode1" presStyleIdx="0" presStyleCnt="3"/>
      <dgm:spPr/>
    </dgm:pt>
    <dgm:pt modelId="{DBC4F147-40B5-8843-9CD1-0A9D3294472B}" type="pres">
      <dgm:prSet presAssocID="{3F7D57C8-2F43-4C20-8319-8965507D44E3}" presName="sibTransNodeRect" presStyleLbl="alignNode1" presStyleIdx="0" presStyleCnt="3">
        <dgm:presLayoutVars>
          <dgm:chMax val="0"/>
          <dgm:bulletEnabled val="1"/>
        </dgm:presLayoutVars>
      </dgm:prSet>
      <dgm:spPr/>
    </dgm:pt>
    <dgm:pt modelId="{1F1E526B-1E2E-2C49-87DD-7DFCD1E576F0}" type="pres">
      <dgm:prSet presAssocID="{5E1689AC-491E-498F-9818-031B3096A9EF}" presName="nodeRect" presStyleLbl="alignNode1" presStyleIdx="0" presStyleCnt="3">
        <dgm:presLayoutVars>
          <dgm:bulletEnabled val="1"/>
        </dgm:presLayoutVars>
      </dgm:prSet>
      <dgm:spPr/>
    </dgm:pt>
    <dgm:pt modelId="{BB4DFADB-7CE5-E849-B10C-62E5DA18AE9E}" type="pres">
      <dgm:prSet presAssocID="{3F7D57C8-2F43-4C20-8319-8965507D44E3}" presName="sibTrans" presStyleCnt="0"/>
      <dgm:spPr/>
    </dgm:pt>
    <dgm:pt modelId="{F9E45D10-4F8D-DA40-B3FE-D481BC130EAE}" type="pres">
      <dgm:prSet presAssocID="{929C9E79-A621-41C3-B8FB-CD0C2B13A343}" presName="compositeNode" presStyleCnt="0">
        <dgm:presLayoutVars>
          <dgm:bulletEnabled val="1"/>
        </dgm:presLayoutVars>
      </dgm:prSet>
      <dgm:spPr/>
    </dgm:pt>
    <dgm:pt modelId="{F1CCC51F-F40D-E242-A67C-7E07073F71C8}" type="pres">
      <dgm:prSet presAssocID="{929C9E79-A621-41C3-B8FB-CD0C2B13A343}" presName="bgRect" presStyleLbl="alignNode1" presStyleIdx="1" presStyleCnt="3" custLinFactNeighborX="-12" custLinFactNeighborY="245"/>
      <dgm:spPr/>
    </dgm:pt>
    <dgm:pt modelId="{6C81470B-F118-644E-B615-B0B6B8AA4054}" type="pres">
      <dgm:prSet presAssocID="{AFC6D98F-B9F6-4D92-A0F7-0FBD20BD00F8}" presName="sibTransNodeRect" presStyleLbl="alignNode1" presStyleIdx="1" presStyleCnt="3">
        <dgm:presLayoutVars>
          <dgm:chMax val="0"/>
          <dgm:bulletEnabled val="1"/>
        </dgm:presLayoutVars>
      </dgm:prSet>
      <dgm:spPr/>
    </dgm:pt>
    <dgm:pt modelId="{1486ABCD-AA0A-4648-946A-CABC39156E58}" type="pres">
      <dgm:prSet presAssocID="{929C9E79-A621-41C3-B8FB-CD0C2B13A343}" presName="nodeRect" presStyleLbl="alignNode1" presStyleIdx="1" presStyleCnt="3">
        <dgm:presLayoutVars>
          <dgm:bulletEnabled val="1"/>
        </dgm:presLayoutVars>
      </dgm:prSet>
      <dgm:spPr/>
    </dgm:pt>
    <dgm:pt modelId="{2F92ED35-1061-7547-8693-A59208024CC6}" type="pres">
      <dgm:prSet presAssocID="{AFC6D98F-B9F6-4D92-A0F7-0FBD20BD00F8}" presName="sibTrans" presStyleCnt="0"/>
      <dgm:spPr/>
    </dgm:pt>
    <dgm:pt modelId="{29F3DDD1-A5EA-0740-8732-FD525833DB24}" type="pres">
      <dgm:prSet presAssocID="{076102B3-2F7E-484F-B11F-0C56DB6ACBF2}" presName="compositeNode" presStyleCnt="0">
        <dgm:presLayoutVars>
          <dgm:bulletEnabled val="1"/>
        </dgm:presLayoutVars>
      </dgm:prSet>
      <dgm:spPr/>
    </dgm:pt>
    <dgm:pt modelId="{D3DA512B-ED3A-3A4E-BFBB-63F41B3436A1}" type="pres">
      <dgm:prSet presAssocID="{076102B3-2F7E-484F-B11F-0C56DB6ACBF2}" presName="bgRect" presStyleLbl="alignNode1" presStyleIdx="2" presStyleCnt="3"/>
      <dgm:spPr/>
    </dgm:pt>
    <dgm:pt modelId="{244837A3-0457-384B-BE9F-83D45CD480BD}" type="pres">
      <dgm:prSet presAssocID="{5B89A9D1-5F18-4684-9D86-8F33D1B6AFB2}" presName="sibTransNodeRect" presStyleLbl="alignNode1" presStyleIdx="2" presStyleCnt="3">
        <dgm:presLayoutVars>
          <dgm:chMax val="0"/>
          <dgm:bulletEnabled val="1"/>
        </dgm:presLayoutVars>
      </dgm:prSet>
      <dgm:spPr/>
    </dgm:pt>
    <dgm:pt modelId="{59C4F07F-8792-A349-851F-896C6972FB4F}" type="pres">
      <dgm:prSet presAssocID="{076102B3-2F7E-484F-B11F-0C56DB6ACBF2}" presName="nodeRect" presStyleLbl="alignNode1" presStyleIdx="2" presStyleCnt="3">
        <dgm:presLayoutVars>
          <dgm:bulletEnabled val="1"/>
        </dgm:presLayoutVars>
      </dgm:prSet>
      <dgm:spPr/>
    </dgm:pt>
  </dgm:ptLst>
  <dgm:cxnLst>
    <dgm:cxn modelId="{BD3EEF0A-5CB2-FF49-8492-5DA8D7614E62}" type="presOf" srcId="{5B89A9D1-5F18-4684-9D86-8F33D1B6AFB2}" destId="{244837A3-0457-384B-BE9F-83D45CD480BD}" srcOrd="0" destOrd="0" presId="urn:microsoft.com/office/officeart/2016/7/layout/LinearBlockProcessNumbered"/>
    <dgm:cxn modelId="{28E1921C-E12D-3642-99AA-8DB4D88BC4B7}" type="presOf" srcId="{929C9E79-A621-41C3-B8FB-CD0C2B13A343}" destId="{1486ABCD-AA0A-4648-946A-CABC39156E58}" srcOrd="1" destOrd="0" presId="urn:microsoft.com/office/officeart/2016/7/layout/LinearBlockProcessNumbered"/>
    <dgm:cxn modelId="{E11F6D66-06EB-D948-B565-3B320EEB62C1}" type="presOf" srcId="{5E1689AC-491E-498F-9818-031B3096A9EF}" destId="{1F1E526B-1E2E-2C49-87DD-7DFCD1E576F0}" srcOrd="1" destOrd="0" presId="urn:microsoft.com/office/officeart/2016/7/layout/LinearBlockProcessNumbered"/>
    <dgm:cxn modelId="{14D1EE7F-808C-4E47-A6FB-CB77D40BE012}" srcId="{5EF690EB-8270-497F-B4D3-BB3AB5F0BD93}" destId="{5E1689AC-491E-498F-9818-031B3096A9EF}" srcOrd="0" destOrd="0" parTransId="{A054ACD3-95EA-4015-BC0B-8EA5BFD5A403}" sibTransId="{3F7D57C8-2F43-4C20-8319-8965507D44E3}"/>
    <dgm:cxn modelId="{7AFF6481-5356-BA4E-B830-1569F07A5F86}" type="presOf" srcId="{3F7D57C8-2F43-4C20-8319-8965507D44E3}" destId="{DBC4F147-40B5-8843-9CD1-0A9D3294472B}" srcOrd="0" destOrd="0" presId="urn:microsoft.com/office/officeart/2016/7/layout/LinearBlockProcessNumbered"/>
    <dgm:cxn modelId="{A1606B85-C49D-4CFE-BA6D-8A296B7BE3C3}" srcId="{5EF690EB-8270-497F-B4D3-BB3AB5F0BD93}" destId="{076102B3-2F7E-484F-B11F-0C56DB6ACBF2}" srcOrd="2" destOrd="0" parTransId="{FAFAAD4B-E99C-4410-A3AA-020D9BBA66BE}" sibTransId="{5B89A9D1-5F18-4684-9D86-8F33D1B6AFB2}"/>
    <dgm:cxn modelId="{20D79E86-D0E6-4228-A719-B962FA1BFBCE}" srcId="{5EF690EB-8270-497F-B4D3-BB3AB5F0BD93}" destId="{929C9E79-A621-41C3-B8FB-CD0C2B13A343}" srcOrd="1" destOrd="0" parTransId="{751055B7-E801-41C8-BF4C-970948CB3DEF}" sibTransId="{AFC6D98F-B9F6-4D92-A0F7-0FBD20BD00F8}"/>
    <dgm:cxn modelId="{3B8F4691-E520-254B-9562-F8F39AE3316D}" type="presOf" srcId="{5E1689AC-491E-498F-9818-031B3096A9EF}" destId="{0937B510-C5F6-634A-A39A-21E78522858F}" srcOrd="0" destOrd="0" presId="urn:microsoft.com/office/officeart/2016/7/layout/LinearBlockProcessNumbered"/>
    <dgm:cxn modelId="{76E682B0-B6AD-C54A-84B9-684E7971E699}" type="presOf" srcId="{076102B3-2F7E-484F-B11F-0C56DB6ACBF2}" destId="{59C4F07F-8792-A349-851F-896C6972FB4F}" srcOrd="1" destOrd="0" presId="urn:microsoft.com/office/officeart/2016/7/layout/LinearBlockProcessNumbered"/>
    <dgm:cxn modelId="{239BCEB0-8A6C-D54F-9B3D-910D838B44E3}" type="presOf" srcId="{AFC6D98F-B9F6-4D92-A0F7-0FBD20BD00F8}" destId="{6C81470B-F118-644E-B615-B0B6B8AA4054}" srcOrd="0" destOrd="0" presId="urn:microsoft.com/office/officeart/2016/7/layout/LinearBlockProcessNumbered"/>
    <dgm:cxn modelId="{6804CDB4-39DA-F94A-9565-9875506B4041}" type="presOf" srcId="{076102B3-2F7E-484F-B11F-0C56DB6ACBF2}" destId="{D3DA512B-ED3A-3A4E-BFBB-63F41B3436A1}" srcOrd="0" destOrd="0" presId="urn:microsoft.com/office/officeart/2016/7/layout/LinearBlockProcessNumbered"/>
    <dgm:cxn modelId="{F19C8CCC-40C1-7349-84A1-E2FE273B792F}" type="presOf" srcId="{929C9E79-A621-41C3-B8FB-CD0C2B13A343}" destId="{F1CCC51F-F40D-E242-A67C-7E07073F71C8}" srcOrd="0" destOrd="0" presId="urn:microsoft.com/office/officeart/2016/7/layout/LinearBlockProcessNumbered"/>
    <dgm:cxn modelId="{88648BF8-C33B-004B-8FE5-6A62C762AB47}" type="presOf" srcId="{5EF690EB-8270-497F-B4D3-BB3AB5F0BD93}" destId="{D5751FC4-FE56-E845-BF34-03893BD8B02E}" srcOrd="0" destOrd="0" presId="urn:microsoft.com/office/officeart/2016/7/layout/LinearBlockProcessNumbered"/>
    <dgm:cxn modelId="{DE7DB350-A26B-8544-8B6D-4554018D2DD4}" type="presParOf" srcId="{D5751FC4-FE56-E845-BF34-03893BD8B02E}" destId="{ED4A226D-4653-8745-9317-639EA3E934CB}" srcOrd="0" destOrd="0" presId="urn:microsoft.com/office/officeart/2016/7/layout/LinearBlockProcessNumbered"/>
    <dgm:cxn modelId="{518B0A95-0805-9843-91C3-A77E1E1E6F37}" type="presParOf" srcId="{ED4A226D-4653-8745-9317-639EA3E934CB}" destId="{0937B510-C5F6-634A-A39A-21E78522858F}" srcOrd="0" destOrd="0" presId="urn:microsoft.com/office/officeart/2016/7/layout/LinearBlockProcessNumbered"/>
    <dgm:cxn modelId="{CAC2A247-DC72-0F4D-9CC3-49BDBBCAAB48}" type="presParOf" srcId="{ED4A226D-4653-8745-9317-639EA3E934CB}" destId="{DBC4F147-40B5-8843-9CD1-0A9D3294472B}" srcOrd="1" destOrd="0" presId="urn:microsoft.com/office/officeart/2016/7/layout/LinearBlockProcessNumbered"/>
    <dgm:cxn modelId="{AFDEDEA7-F05D-7E45-84F2-A92707F42941}" type="presParOf" srcId="{ED4A226D-4653-8745-9317-639EA3E934CB}" destId="{1F1E526B-1E2E-2C49-87DD-7DFCD1E576F0}" srcOrd="2" destOrd="0" presId="urn:microsoft.com/office/officeart/2016/7/layout/LinearBlockProcessNumbered"/>
    <dgm:cxn modelId="{39D4907A-59A3-774E-A0D1-9B19A240588B}" type="presParOf" srcId="{D5751FC4-FE56-E845-BF34-03893BD8B02E}" destId="{BB4DFADB-7CE5-E849-B10C-62E5DA18AE9E}" srcOrd="1" destOrd="0" presId="urn:microsoft.com/office/officeart/2016/7/layout/LinearBlockProcessNumbered"/>
    <dgm:cxn modelId="{F460BE3B-B84D-7F45-800C-7E98061C5FF7}" type="presParOf" srcId="{D5751FC4-FE56-E845-BF34-03893BD8B02E}" destId="{F9E45D10-4F8D-DA40-B3FE-D481BC130EAE}" srcOrd="2" destOrd="0" presId="urn:microsoft.com/office/officeart/2016/7/layout/LinearBlockProcessNumbered"/>
    <dgm:cxn modelId="{1930C32D-0430-0F4F-9E2F-39423C4F9307}" type="presParOf" srcId="{F9E45D10-4F8D-DA40-B3FE-D481BC130EAE}" destId="{F1CCC51F-F40D-E242-A67C-7E07073F71C8}" srcOrd="0" destOrd="0" presId="urn:microsoft.com/office/officeart/2016/7/layout/LinearBlockProcessNumbered"/>
    <dgm:cxn modelId="{DF8BFF82-1423-094E-850A-4A324DD77469}" type="presParOf" srcId="{F9E45D10-4F8D-DA40-B3FE-D481BC130EAE}" destId="{6C81470B-F118-644E-B615-B0B6B8AA4054}" srcOrd="1" destOrd="0" presId="urn:microsoft.com/office/officeart/2016/7/layout/LinearBlockProcessNumbered"/>
    <dgm:cxn modelId="{0866B35D-F85B-A543-8F3A-6FAFA34B5055}" type="presParOf" srcId="{F9E45D10-4F8D-DA40-B3FE-D481BC130EAE}" destId="{1486ABCD-AA0A-4648-946A-CABC39156E58}" srcOrd="2" destOrd="0" presId="urn:microsoft.com/office/officeart/2016/7/layout/LinearBlockProcessNumbered"/>
    <dgm:cxn modelId="{F478FCB5-06ED-634C-8DF7-29972B3C759B}" type="presParOf" srcId="{D5751FC4-FE56-E845-BF34-03893BD8B02E}" destId="{2F92ED35-1061-7547-8693-A59208024CC6}" srcOrd="3" destOrd="0" presId="urn:microsoft.com/office/officeart/2016/7/layout/LinearBlockProcessNumbered"/>
    <dgm:cxn modelId="{EC9DD122-F7AC-C447-A76C-141556B7B05E}" type="presParOf" srcId="{D5751FC4-FE56-E845-BF34-03893BD8B02E}" destId="{29F3DDD1-A5EA-0740-8732-FD525833DB24}" srcOrd="4" destOrd="0" presId="urn:microsoft.com/office/officeart/2016/7/layout/LinearBlockProcessNumbered"/>
    <dgm:cxn modelId="{89BF3658-DF59-D44A-886F-D85461D2A460}" type="presParOf" srcId="{29F3DDD1-A5EA-0740-8732-FD525833DB24}" destId="{D3DA512B-ED3A-3A4E-BFBB-63F41B3436A1}" srcOrd="0" destOrd="0" presId="urn:microsoft.com/office/officeart/2016/7/layout/LinearBlockProcessNumbered"/>
    <dgm:cxn modelId="{D8D4C8A2-6F80-4D4F-92C0-4759184590D8}" type="presParOf" srcId="{29F3DDD1-A5EA-0740-8732-FD525833DB24}" destId="{244837A3-0457-384B-BE9F-83D45CD480BD}" srcOrd="1" destOrd="0" presId="urn:microsoft.com/office/officeart/2016/7/layout/LinearBlockProcessNumbered"/>
    <dgm:cxn modelId="{24D49CE5-B4D5-404F-823D-00B1D36319C1}" type="presParOf" srcId="{29F3DDD1-A5EA-0740-8732-FD525833DB24}" destId="{59C4F07F-8792-A349-851F-896C6972FB4F}"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E256BF-9F27-40C8-9758-53CE1402BD5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3EA7A0F-BB1E-4DE8-AAD5-4DA74E065A31}">
      <dgm:prSet/>
      <dgm:spPr/>
      <dgm:t>
        <a:bodyPr/>
        <a:lstStyle/>
        <a:p>
          <a:r>
            <a:rPr lang="nl-NL"/>
            <a:t>het beleid formuleren, voorbereiden en uitvoeren</a:t>
          </a:r>
          <a:endParaRPr lang="en-US"/>
        </a:p>
      </dgm:t>
    </dgm:pt>
    <dgm:pt modelId="{06CA4208-FFB9-4D46-A696-D5FEEF3A4DE5}" type="parTrans" cxnId="{AFD34F29-206B-4171-86B9-79EC0F8EE311}">
      <dgm:prSet/>
      <dgm:spPr/>
      <dgm:t>
        <a:bodyPr/>
        <a:lstStyle/>
        <a:p>
          <a:endParaRPr lang="en-US"/>
        </a:p>
      </dgm:t>
    </dgm:pt>
    <dgm:pt modelId="{27C38EB7-B991-4A9B-A44C-14CFB60C5E86}" type="sibTrans" cxnId="{AFD34F29-206B-4171-86B9-79EC0F8EE311}">
      <dgm:prSet/>
      <dgm:spPr/>
      <dgm:t>
        <a:bodyPr/>
        <a:lstStyle/>
        <a:p>
          <a:endParaRPr lang="en-US"/>
        </a:p>
      </dgm:t>
    </dgm:pt>
    <dgm:pt modelId="{50AE6179-0424-4885-8F33-CBE33A0F2FD4}">
      <dgm:prSet/>
      <dgm:spPr/>
      <dgm:t>
        <a:bodyPr/>
        <a:lstStyle/>
        <a:p>
          <a:r>
            <a:rPr lang="nl-NL"/>
            <a:t>verantwoordelijkheid nemen voor exploitatie en beheer</a:t>
          </a:r>
          <a:endParaRPr lang="en-US"/>
        </a:p>
      </dgm:t>
    </dgm:pt>
    <dgm:pt modelId="{493713F4-9A8D-4AD7-8706-D014B197BCB8}" type="parTrans" cxnId="{228D8DD2-DDFE-4739-B9EB-3E984D6DAA15}">
      <dgm:prSet/>
      <dgm:spPr/>
      <dgm:t>
        <a:bodyPr/>
        <a:lstStyle/>
        <a:p>
          <a:endParaRPr lang="en-US"/>
        </a:p>
      </dgm:t>
    </dgm:pt>
    <dgm:pt modelId="{EEB66E04-0D6A-4575-B695-A70E282815C6}" type="sibTrans" cxnId="{228D8DD2-DDFE-4739-B9EB-3E984D6DAA15}">
      <dgm:prSet/>
      <dgm:spPr/>
      <dgm:t>
        <a:bodyPr/>
        <a:lstStyle/>
        <a:p>
          <a:endParaRPr lang="en-US"/>
        </a:p>
      </dgm:t>
    </dgm:pt>
    <dgm:pt modelId="{5911C982-A581-4185-AE98-510D4203309B}">
      <dgm:prSet/>
      <dgm:spPr/>
      <dgm:t>
        <a:bodyPr/>
        <a:lstStyle/>
        <a:p>
          <a:r>
            <a:rPr lang="nl-NL"/>
            <a:t>het aansturen van de vrijwilligers (werkgroepen) en het betaald personeel (evt. gedelegeerd)</a:t>
          </a:r>
          <a:endParaRPr lang="en-US"/>
        </a:p>
      </dgm:t>
    </dgm:pt>
    <dgm:pt modelId="{BA7FAEEE-2BA6-4E96-BEEB-57DA2904371F}" type="parTrans" cxnId="{9EB3B756-1BB5-4842-A630-CB33C3A43279}">
      <dgm:prSet/>
      <dgm:spPr/>
      <dgm:t>
        <a:bodyPr/>
        <a:lstStyle/>
        <a:p>
          <a:endParaRPr lang="en-US"/>
        </a:p>
      </dgm:t>
    </dgm:pt>
    <dgm:pt modelId="{CF672CAD-C39E-4570-9391-75A9FD9489E8}" type="sibTrans" cxnId="{9EB3B756-1BB5-4842-A630-CB33C3A43279}">
      <dgm:prSet/>
      <dgm:spPr/>
      <dgm:t>
        <a:bodyPr/>
        <a:lstStyle/>
        <a:p>
          <a:endParaRPr lang="en-US"/>
        </a:p>
      </dgm:t>
    </dgm:pt>
    <dgm:pt modelId="{E29EE8C6-0B22-486A-A3B3-E71EE6E0C4FC}">
      <dgm:prSet/>
      <dgm:spPr/>
      <dgm:t>
        <a:bodyPr/>
        <a:lstStyle/>
        <a:p>
          <a:r>
            <a:rPr lang="nl-NL"/>
            <a:t>verantwoording afleggen aan Raad van Toezicht en Raad van Deelnemers</a:t>
          </a:r>
          <a:endParaRPr lang="en-US"/>
        </a:p>
      </dgm:t>
    </dgm:pt>
    <dgm:pt modelId="{3E2B2C33-7649-4E13-8B40-7AA6DB42AD54}" type="parTrans" cxnId="{949A8D97-1197-4CC2-B82A-51DED917006A}">
      <dgm:prSet/>
      <dgm:spPr/>
      <dgm:t>
        <a:bodyPr/>
        <a:lstStyle/>
        <a:p>
          <a:endParaRPr lang="en-US"/>
        </a:p>
      </dgm:t>
    </dgm:pt>
    <dgm:pt modelId="{84D9A417-7550-4E1A-85DE-94E0941E638C}" type="sibTrans" cxnId="{949A8D97-1197-4CC2-B82A-51DED917006A}">
      <dgm:prSet/>
      <dgm:spPr/>
      <dgm:t>
        <a:bodyPr/>
        <a:lstStyle/>
        <a:p>
          <a:endParaRPr lang="en-US"/>
        </a:p>
      </dgm:t>
    </dgm:pt>
    <dgm:pt modelId="{0583BA76-9742-4563-9BBE-3B4BCEF23791}">
      <dgm:prSet/>
      <dgm:spPr/>
      <dgm:t>
        <a:bodyPr/>
        <a:lstStyle/>
        <a:p>
          <a:r>
            <a:rPr lang="nl-NL"/>
            <a:t>bestuurlijk en ambtelijk overleg voeren met de gemeente</a:t>
          </a:r>
          <a:endParaRPr lang="en-US"/>
        </a:p>
      </dgm:t>
    </dgm:pt>
    <dgm:pt modelId="{CCF41B5E-BDA7-415E-BA30-BC00687EEC3F}" type="parTrans" cxnId="{57ACABB8-AE69-4F5D-B839-DCB24CB7D011}">
      <dgm:prSet/>
      <dgm:spPr/>
      <dgm:t>
        <a:bodyPr/>
        <a:lstStyle/>
        <a:p>
          <a:endParaRPr lang="en-US"/>
        </a:p>
      </dgm:t>
    </dgm:pt>
    <dgm:pt modelId="{587A8544-A5D3-47FB-82E1-1AB718015A39}" type="sibTrans" cxnId="{57ACABB8-AE69-4F5D-B839-DCB24CB7D011}">
      <dgm:prSet/>
      <dgm:spPr/>
      <dgm:t>
        <a:bodyPr/>
        <a:lstStyle/>
        <a:p>
          <a:endParaRPr lang="en-US"/>
        </a:p>
      </dgm:t>
    </dgm:pt>
    <dgm:pt modelId="{F4652BDF-FB9D-44E2-A8D6-F5EE2744FDF6}" type="pres">
      <dgm:prSet presAssocID="{2CE256BF-9F27-40C8-9758-53CE1402BD5D}" presName="root" presStyleCnt="0">
        <dgm:presLayoutVars>
          <dgm:dir/>
          <dgm:resizeHandles val="exact"/>
        </dgm:presLayoutVars>
      </dgm:prSet>
      <dgm:spPr/>
    </dgm:pt>
    <dgm:pt modelId="{3D46AAA9-9284-454E-B4B5-A28CD4923390}" type="pres">
      <dgm:prSet presAssocID="{E3EA7A0F-BB1E-4DE8-AAD5-4DA74E065A31}" presName="compNode" presStyleCnt="0"/>
      <dgm:spPr/>
    </dgm:pt>
    <dgm:pt modelId="{913C26DB-2A5D-471C-988B-DEFA7FEA2BC2}" type="pres">
      <dgm:prSet presAssocID="{E3EA7A0F-BB1E-4DE8-AAD5-4DA74E065A31}" presName="bgRect" presStyleLbl="bgShp" presStyleIdx="0" presStyleCnt="5"/>
      <dgm:spPr/>
    </dgm:pt>
    <dgm:pt modelId="{D4BE21ED-3CE5-47E1-876D-D9276C6A3A88}" type="pres">
      <dgm:prSet presAssocID="{E3EA7A0F-BB1E-4DE8-AAD5-4DA74E065A3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0375AA3D-503F-43DE-B07A-48F693261CF5}" type="pres">
      <dgm:prSet presAssocID="{E3EA7A0F-BB1E-4DE8-AAD5-4DA74E065A31}" presName="spaceRect" presStyleCnt="0"/>
      <dgm:spPr/>
    </dgm:pt>
    <dgm:pt modelId="{057B94A9-A071-45A4-93C7-65FF3F6B60DB}" type="pres">
      <dgm:prSet presAssocID="{E3EA7A0F-BB1E-4DE8-AAD5-4DA74E065A31}" presName="parTx" presStyleLbl="revTx" presStyleIdx="0" presStyleCnt="5">
        <dgm:presLayoutVars>
          <dgm:chMax val="0"/>
          <dgm:chPref val="0"/>
        </dgm:presLayoutVars>
      </dgm:prSet>
      <dgm:spPr/>
    </dgm:pt>
    <dgm:pt modelId="{26C87334-59A1-4D1B-86A2-E40056853258}" type="pres">
      <dgm:prSet presAssocID="{27C38EB7-B991-4A9B-A44C-14CFB60C5E86}" presName="sibTrans" presStyleCnt="0"/>
      <dgm:spPr/>
    </dgm:pt>
    <dgm:pt modelId="{844573BC-3260-41B0-8726-29643E4CDAF9}" type="pres">
      <dgm:prSet presAssocID="{50AE6179-0424-4885-8F33-CBE33A0F2FD4}" presName="compNode" presStyleCnt="0"/>
      <dgm:spPr/>
    </dgm:pt>
    <dgm:pt modelId="{DE0FA040-D6C2-451E-9C14-72B7B3DDD409}" type="pres">
      <dgm:prSet presAssocID="{50AE6179-0424-4885-8F33-CBE33A0F2FD4}" presName="bgRect" presStyleLbl="bgShp" presStyleIdx="1" presStyleCnt="5"/>
      <dgm:spPr/>
    </dgm:pt>
    <dgm:pt modelId="{40238BD7-0E3E-4F49-98DE-E2F2FEF3B9A6}" type="pres">
      <dgm:prSet presAssocID="{50AE6179-0424-4885-8F33-CBE33A0F2FD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olelijst"/>
        </a:ext>
      </dgm:extLst>
    </dgm:pt>
    <dgm:pt modelId="{C43AF033-A9BB-4B68-BCCE-6F0AE58EDC85}" type="pres">
      <dgm:prSet presAssocID="{50AE6179-0424-4885-8F33-CBE33A0F2FD4}" presName="spaceRect" presStyleCnt="0"/>
      <dgm:spPr/>
    </dgm:pt>
    <dgm:pt modelId="{B27589DA-8A0C-4A47-A307-87EBD6447BD2}" type="pres">
      <dgm:prSet presAssocID="{50AE6179-0424-4885-8F33-CBE33A0F2FD4}" presName="parTx" presStyleLbl="revTx" presStyleIdx="1" presStyleCnt="5">
        <dgm:presLayoutVars>
          <dgm:chMax val="0"/>
          <dgm:chPref val="0"/>
        </dgm:presLayoutVars>
      </dgm:prSet>
      <dgm:spPr/>
    </dgm:pt>
    <dgm:pt modelId="{7F11648D-4ECF-46AE-BD71-DB7710D82B13}" type="pres">
      <dgm:prSet presAssocID="{EEB66E04-0D6A-4575-B695-A70E282815C6}" presName="sibTrans" presStyleCnt="0"/>
      <dgm:spPr/>
    </dgm:pt>
    <dgm:pt modelId="{D14D3E91-C96B-41B6-A9EA-89CCCFB0445E}" type="pres">
      <dgm:prSet presAssocID="{5911C982-A581-4185-AE98-510D4203309B}" presName="compNode" presStyleCnt="0"/>
      <dgm:spPr/>
    </dgm:pt>
    <dgm:pt modelId="{ABBDE72F-607F-4D73-849B-0F656C48521D}" type="pres">
      <dgm:prSet presAssocID="{5911C982-A581-4185-AE98-510D4203309B}" presName="bgRect" presStyleLbl="bgShp" presStyleIdx="2" presStyleCnt="5"/>
      <dgm:spPr/>
    </dgm:pt>
    <dgm:pt modelId="{78BB81FB-F2A0-4526-980E-9B79CC15A7ED}" type="pres">
      <dgm:prSet presAssocID="{5911C982-A581-4185-AE98-510D4203309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6F8EF7D6-39BB-4BC3-A42C-7080B937C1A3}" type="pres">
      <dgm:prSet presAssocID="{5911C982-A581-4185-AE98-510D4203309B}" presName="spaceRect" presStyleCnt="0"/>
      <dgm:spPr/>
    </dgm:pt>
    <dgm:pt modelId="{7CF0B6A3-75DB-4FFE-A0A3-E3D7E4847FDE}" type="pres">
      <dgm:prSet presAssocID="{5911C982-A581-4185-AE98-510D4203309B}" presName="parTx" presStyleLbl="revTx" presStyleIdx="2" presStyleCnt="5">
        <dgm:presLayoutVars>
          <dgm:chMax val="0"/>
          <dgm:chPref val="0"/>
        </dgm:presLayoutVars>
      </dgm:prSet>
      <dgm:spPr/>
    </dgm:pt>
    <dgm:pt modelId="{76187BA4-BD48-445C-A482-7AF62FBE45A5}" type="pres">
      <dgm:prSet presAssocID="{CF672CAD-C39E-4570-9391-75A9FD9489E8}" presName="sibTrans" presStyleCnt="0"/>
      <dgm:spPr/>
    </dgm:pt>
    <dgm:pt modelId="{AF72C989-9247-4D89-B3D3-A8144F31C041}" type="pres">
      <dgm:prSet presAssocID="{E29EE8C6-0B22-486A-A3B3-E71EE6E0C4FC}" presName="compNode" presStyleCnt="0"/>
      <dgm:spPr/>
    </dgm:pt>
    <dgm:pt modelId="{AA608C9A-0340-4B66-B7DA-119725C8AB5D}" type="pres">
      <dgm:prSet presAssocID="{E29EE8C6-0B22-486A-A3B3-E71EE6E0C4FC}" presName="bgRect" presStyleLbl="bgShp" presStyleIdx="3" presStyleCnt="5"/>
      <dgm:spPr/>
    </dgm:pt>
    <dgm:pt modelId="{22B520BC-7698-4062-B9C1-731DEBB6CB92}" type="pres">
      <dgm:prSet presAssocID="{E29EE8C6-0B22-486A-A3B3-E71EE6E0C4F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ergadering"/>
        </a:ext>
      </dgm:extLst>
    </dgm:pt>
    <dgm:pt modelId="{3A37B418-637A-49CE-9D2F-59E145602D0B}" type="pres">
      <dgm:prSet presAssocID="{E29EE8C6-0B22-486A-A3B3-E71EE6E0C4FC}" presName="spaceRect" presStyleCnt="0"/>
      <dgm:spPr/>
    </dgm:pt>
    <dgm:pt modelId="{1FA4F6AF-1D6E-4CEA-ADEC-28B05AF54757}" type="pres">
      <dgm:prSet presAssocID="{E29EE8C6-0B22-486A-A3B3-E71EE6E0C4FC}" presName="parTx" presStyleLbl="revTx" presStyleIdx="3" presStyleCnt="5">
        <dgm:presLayoutVars>
          <dgm:chMax val="0"/>
          <dgm:chPref val="0"/>
        </dgm:presLayoutVars>
      </dgm:prSet>
      <dgm:spPr/>
    </dgm:pt>
    <dgm:pt modelId="{400130F5-6A4C-42B6-ACC1-BDBDD1566135}" type="pres">
      <dgm:prSet presAssocID="{84D9A417-7550-4E1A-85DE-94E0941E638C}" presName="sibTrans" presStyleCnt="0"/>
      <dgm:spPr/>
    </dgm:pt>
    <dgm:pt modelId="{2E493F94-DFAA-4037-BF18-B926D9F105D3}" type="pres">
      <dgm:prSet presAssocID="{0583BA76-9742-4563-9BBE-3B4BCEF23791}" presName="compNode" presStyleCnt="0"/>
      <dgm:spPr/>
    </dgm:pt>
    <dgm:pt modelId="{EE04EE4E-12B9-42A4-AC94-23BD4AC9C656}" type="pres">
      <dgm:prSet presAssocID="{0583BA76-9742-4563-9BBE-3B4BCEF23791}" presName="bgRect" presStyleLbl="bgShp" presStyleIdx="4" presStyleCnt="5"/>
      <dgm:spPr/>
    </dgm:pt>
    <dgm:pt modelId="{FDB0CC0C-57DF-470F-8A7C-443A554671E0}" type="pres">
      <dgm:prSet presAssocID="{0583BA76-9742-4563-9BBE-3B4BCEF2379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Vinkje"/>
        </a:ext>
      </dgm:extLst>
    </dgm:pt>
    <dgm:pt modelId="{7A1C2F72-1930-4E47-B967-A9A3781B9E55}" type="pres">
      <dgm:prSet presAssocID="{0583BA76-9742-4563-9BBE-3B4BCEF23791}" presName="spaceRect" presStyleCnt="0"/>
      <dgm:spPr/>
    </dgm:pt>
    <dgm:pt modelId="{BEC89CBF-5170-4C7D-96F2-0DB5283C91DB}" type="pres">
      <dgm:prSet presAssocID="{0583BA76-9742-4563-9BBE-3B4BCEF23791}" presName="parTx" presStyleLbl="revTx" presStyleIdx="4" presStyleCnt="5">
        <dgm:presLayoutVars>
          <dgm:chMax val="0"/>
          <dgm:chPref val="0"/>
        </dgm:presLayoutVars>
      </dgm:prSet>
      <dgm:spPr/>
    </dgm:pt>
  </dgm:ptLst>
  <dgm:cxnLst>
    <dgm:cxn modelId="{AFD34F29-206B-4171-86B9-79EC0F8EE311}" srcId="{2CE256BF-9F27-40C8-9758-53CE1402BD5D}" destId="{E3EA7A0F-BB1E-4DE8-AAD5-4DA74E065A31}" srcOrd="0" destOrd="0" parTransId="{06CA4208-FFB9-4D46-A696-D5FEEF3A4DE5}" sibTransId="{27C38EB7-B991-4A9B-A44C-14CFB60C5E86}"/>
    <dgm:cxn modelId="{95FE2B41-6B57-4224-AD89-FD86B5BA28E5}" type="presOf" srcId="{5911C982-A581-4185-AE98-510D4203309B}" destId="{7CF0B6A3-75DB-4FFE-A0A3-E3D7E4847FDE}" srcOrd="0" destOrd="0" presId="urn:microsoft.com/office/officeart/2018/2/layout/IconVerticalSolidList"/>
    <dgm:cxn modelId="{F7E0CC50-82CA-4A33-9FEB-B3E225648B36}" type="presOf" srcId="{0583BA76-9742-4563-9BBE-3B4BCEF23791}" destId="{BEC89CBF-5170-4C7D-96F2-0DB5283C91DB}" srcOrd="0" destOrd="0" presId="urn:microsoft.com/office/officeart/2018/2/layout/IconVerticalSolidList"/>
    <dgm:cxn modelId="{9EB3B756-1BB5-4842-A630-CB33C3A43279}" srcId="{2CE256BF-9F27-40C8-9758-53CE1402BD5D}" destId="{5911C982-A581-4185-AE98-510D4203309B}" srcOrd="2" destOrd="0" parTransId="{BA7FAEEE-2BA6-4E96-BEEB-57DA2904371F}" sibTransId="{CF672CAD-C39E-4570-9391-75A9FD9489E8}"/>
    <dgm:cxn modelId="{949A8D97-1197-4CC2-B82A-51DED917006A}" srcId="{2CE256BF-9F27-40C8-9758-53CE1402BD5D}" destId="{E29EE8C6-0B22-486A-A3B3-E71EE6E0C4FC}" srcOrd="3" destOrd="0" parTransId="{3E2B2C33-7649-4E13-8B40-7AA6DB42AD54}" sibTransId="{84D9A417-7550-4E1A-85DE-94E0941E638C}"/>
    <dgm:cxn modelId="{3E6FCAA4-D315-4A25-9941-A05AD58C79FE}" type="presOf" srcId="{50AE6179-0424-4885-8F33-CBE33A0F2FD4}" destId="{B27589DA-8A0C-4A47-A307-87EBD6447BD2}" srcOrd="0" destOrd="0" presId="urn:microsoft.com/office/officeart/2018/2/layout/IconVerticalSolidList"/>
    <dgm:cxn modelId="{E81C2CAE-59D2-4323-8278-DC89BCDD3E20}" type="presOf" srcId="{2CE256BF-9F27-40C8-9758-53CE1402BD5D}" destId="{F4652BDF-FB9D-44E2-A8D6-F5EE2744FDF6}" srcOrd="0" destOrd="0" presId="urn:microsoft.com/office/officeart/2018/2/layout/IconVerticalSolidList"/>
    <dgm:cxn modelId="{E107EEB7-A753-4D4E-BE67-07E0474CBFE3}" type="presOf" srcId="{E3EA7A0F-BB1E-4DE8-AAD5-4DA74E065A31}" destId="{057B94A9-A071-45A4-93C7-65FF3F6B60DB}" srcOrd="0" destOrd="0" presId="urn:microsoft.com/office/officeart/2018/2/layout/IconVerticalSolidList"/>
    <dgm:cxn modelId="{57ACABB8-AE69-4F5D-B839-DCB24CB7D011}" srcId="{2CE256BF-9F27-40C8-9758-53CE1402BD5D}" destId="{0583BA76-9742-4563-9BBE-3B4BCEF23791}" srcOrd="4" destOrd="0" parTransId="{CCF41B5E-BDA7-415E-BA30-BC00687EEC3F}" sibTransId="{587A8544-A5D3-47FB-82E1-1AB718015A39}"/>
    <dgm:cxn modelId="{2F5A68CD-5E98-499C-8E44-8F0C7D6C0629}" type="presOf" srcId="{E29EE8C6-0B22-486A-A3B3-E71EE6E0C4FC}" destId="{1FA4F6AF-1D6E-4CEA-ADEC-28B05AF54757}" srcOrd="0" destOrd="0" presId="urn:microsoft.com/office/officeart/2018/2/layout/IconVerticalSolidList"/>
    <dgm:cxn modelId="{228D8DD2-DDFE-4739-B9EB-3E984D6DAA15}" srcId="{2CE256BF-9F27-40C8-9758-53CE1402BD5D}" destId="{50AE6179-0424-4885-8F33-CBE33A0F2FD4}" srcOrd="1" destOrd="0" parTransId="{493713F4-9A8D-4AD7-8706-D014B197BCB8}" sibTransId="{EEB66E04-0D6A-4575-B695-A70E282815C6}"/>
    <dgm:cxn modelId="{7A278F3E-7432-4621-B07B-62A5EAAEC240}" type="presParOf" srcId="{F4652BDF-FB9D-44E2-A8D6-F5EE2744FDF6}" destId="{3D46AAA9-9284-454E-B4B5-A28CD4923390}" srcOrd="0" destOrd="0" presId="urn:microsoft.com/office/officeart/2018/2/layout/IconVerticalSolidList"/>
    <dgm:cxn modelId="{F42F7BD0-BC4D-48C7-B965-A5E5517906DD}" type="presParOf" srcId="{3D46AAA9-9284-454E-B4B5-A28CD4923390}" destId="{913C26DB-2A5D-471C-988B-DEFA7FEA2BC2}" srcOrd="0" destOrd="0" presId="urn:microsoft.com/office/officeart/2018/2/layout/IconVerticalSolidList"/>
    <dgm:cxn modelId="{B969F71E-78E2-4B86-B2B2-8DECB2976020}" type="presParOf" srcId="{3D46AAA9-9284-454E-B4B5-A28CD4923390}" destId="{D4BE21ED-3CE5-47E1-876D-D9276C6A3A88}" srcOrd="1" destOrd="0" presId="urn:microsoft.com/office/officeart/2018/2/layout/IconVerticalSolidList"/>
    <dgm:cxn modelId="{67ADD47D-EC9F-402F-88A3-C6AB930F85B6}" type="presParOf" srcId="{3D46AAA9-9284-454E-B4B5-A28CD4923390}" destId="{0375AA3D-503F-43DE-B07A-48F693261CF5}" srcOrd="2" destOrd="0" presId="urn:microsoft.com/office/officeart/2018/2/layout/IconVerticalSolidList"/>
    <dgm:cxn modelId="{E1FD0457-2119-46F1-98B2-8CE06B04EBE8}" type="presParOf" srcId="{3D46AAA9-9284-454E-B4B5-A28CD4923390}" destId="{057B94A9-A071-45A4-93C7-65FF3F6B60DB}" srcOrd="3" destOrd="0" presId="urn:microsoft.com/office/officeart/2018/2/layout/IconVerticalSolidList"/>
    <dgm:cxn modelId="{5530F57E-8A05-4D63-8824-199AE4463FA6}" type="presParOf" srcId="{F4652BDF-FB9D-44E2-A8D6-F5EE2744FDF6}" destId="{26C87334-59A1-4D1B-86A2-E40056853258}" srcOrd="1" destOrd="0" presId="urn:microsoft.com/office/officeart/2018/2/layout/IconVerticalSolidList"/>
    <dgm:cxn modelId="{590B95D8-F232-42CC-BA2A-780E5EEF80E0}" type="presParOf" srcId="{F4652BDF-FB9D-44E2-A8D6-F5EE2744FDF6}" destId="{844573BC-3260-41B0-8726-29643E4CDAF9}" srcOrd="2" destOrd="0" presId="urn:microsoft.com/office/officeart/2018/2/layout/IconVerticalSolidList"/>
    <dgm:cxn modelId="{3E28564F-48E5-41B3-828F-6DE8016A5BBD}" type="presParOf" srcId="{844573BC-3260-41B0-8726-29643E4CDAF9}" destId="{DE0FA040-D6C2-451E-9C14-72B7B3DDD409}" srcOrd="0" destOrd="0" presId="urn:microsoft.com/office/officeart/2018/2/layout/IconVerticalSolidList"/>
    <dgm:cxn modelId="{7AC5F3FB-53E3-4C60-BDD2-396D73FAC198}" type="presParOf" srcId="{844573BC-3260-41B0-8726-29643E4CDAF9}" destId="{40238BD7-0E3E-4F49-98DE-E2F2FEF3B9A6}" srcOrd="1" destOrd="0" presId="urn:microsoft.com/office/officeart/2018/2/layout/IconVerticalSolidList"/>
    <dgm:cxn modelId="{2D83ED50-BABF-438C-B6B6-D484533B39C3}" type="presParOf" srcId="{844573BC-3260-41B0-8726-29643E4CDAF9}" destId="{C43AF033-A9BB-4B68-BCCE-6F0AE58EDC85}" srcOrd="2" destOrd="0" presId="urn:microsoft.com/office/officeart/2018/2/layout/IconVerticalSolidList"/>
    <dgm:cxn modelId="{715DD3F9-4A55-4842-B52E-7C6B4806F6A4}" type="presParOf" srcId="{844573BC-3260-41B0-8726-29643E4CDAF9}" destId="{B27589DA-8A0C-4A47-A307-87EBD6447BD2}" srcOrd="3" destOrd="0" presId="urn:microsoft.com/office/officeart/2018/2/layout/IconVerticalSolidList"/>
    <dgm:cxn modelId="{35720A54-9520-417A-B627-EEB34595960C}" type="presParOf" srcId="{F4652BDF-FB9D-44E2-A8D6-F5EE2744FDF6}" destId="{7F11648D-4ECF-46AE-BD71-DB7710D82B13}" srcOrd="3" destOrd="0" presId="urn:microsoft.com/office/officeart/2018/2/layout/IconVerticalSolidList"/>
    <dgm:cxn modelId="{C3F44606-FC9E-448E-9A1B-0090940BEFA9}" type="presParOf" srcId="{F4652BDF-FB9D-44E2-A8D6-F5EE2744FDF6}" destId="{D14D3E91-C96B-41B6-A9EA-89CCCFB0445E}" srcOrd="4" destOrd="0" presId="urn:microsoft.com/office/officeart/2018/2/layout/IconVerticalSolidList"/>
    <dgm:cxn modelId="{C21B1C3D-F496-430A-B24A-377481D07FF2}" type="presParOf" srcId="{D14D3E91-C96B-41B6-A9EA-89CCCFB0445E}" destId="{ABBDE72F-607F-4D73-849B-0F656C48521D}" srcOrd="0" destOrd="0" presId="urn:microsoft.com/office/officeart/2018/2/layout/IconVerticalSolidList"/>
    <dgm:cxn modelId="{C367F3A8-9925-4AEE-A122-73AF64761A24}" type="presParOf" srcId="{D14D3E91-C96B-41B6-A9EA-89CCCFB0445E}" destId="{78BB81FB-F2A0-4526-980E-9B79CC15A7ED}" srcOrd="1" destOrd="0" presId="urn:microsoft.com/office/officeart/2018/2/layout/IconVerticalSolidList"/>
    <dgm:cxn modelId="{B028AAEC-19CF-465A-AF9C-A0FDE2A52274}" type="presParOf" srcId="{D14D3E91-C96B-41B6-A9EA-89CCCFB0445E}" destId="{6F8EF7D6-39BB-4BC3-A42C-7080B937C1A3}" srcOrd="2" destOrd="0" presId="urn:microsoft.com/office/officeart/2018/2/layout/IconVerticalSolidList"/>
    <dgm:cxn modelId="{E9F788A8-2A9F-421D-A6DE-237693AB73C8}" type="presParOf" srcId="{D14D3E91-C96B-41B6-A9EA-89CCCFB0445E}" destId="{7CF0B6A3-75DB-4FFE-A0A3-E3D7E4847FDE}" srcOrd="3" destOrd="0" presId="urn:microsoft.com/office/officeart/2018/2/layout/IconVerticalSolidList"/>
    <dgm:cxn modelId="{55504223-3355-4545-AB6D-0A4E6E43B8C8}" type="presParOf" srcId="{F4652BDF-FB9D-44E2-A8D6-F5EE2744FDF6}" destId="{76187BA4-BD48-445C-A482-7AF62FBE45A5}" srcOrd="5" destOrd="0" presId="urn:microsoft.com/office/officeart/2018/2/layout/IconVerticalSolidList"/>
    <dgm:cxn modelId="{17C6B7AC-4EA6-4143-B872-AB9FFA7FDA46}" type="presParOf" srcId="{F4652BDF-FB9D-44E2-A8D6-F5EE2744FDF6}" destId="{AF72C989-9247-4D89-B3D3-A8144F31C041}" srcOrd="6" destOrd="0" presId="urn:microsoft.com/office/officeart/2018/2/layout/IconVerticalSolidList"/>
    <dgm:cxn modelId="{DD0087CF-20BE-41D3-BC5A-A64B5248BE0B}" type="presParOf" srcId="{AF72C989-9247-4D89-B3D3-A8144F31C041}" destId="{AA608C9A-0340-4B66-B7DA-119725C8AB5D}" srcOrd="0" destOrd="0" presId="urn:microsoft.com/office/officeart/2018/2/layout/IconVerticalSolidList"/>
    <dgm:cxn modelId="{0872A906-51AD-4856-973A-3EAD6A32843B}" type="presParOf" srcId="{AF72C989-9247-4D89-B3D3-A8144F31C041}" destId="{22B520BC-7698-4062-B9C1-731DEBB6CB92}" srcOrd="1" destOrd="0" presId="urn:microsoft.com/office/officeart/2018/2/layout/IconVerticalSolidList"/>
    <dgm:cxn modelId="{5010B743-7BE0-487F-B49B-B208EBBB346D}" type="presParOf" srcId="{AF72C989-9247-4D89-B3D3-A8144F31C041}" destId="{3A37B418-637A-49CE-9D2F-59E145602D0B}" srcOrd="2" destOrd="0" presId="urn:microsoft.com/office/officeart/2018/2/layout/IconVerticalSolidList"/>
    <dgm:cxn modelId="{102413CF-62B2-49D8-8899-8D12746CB296}" type="presParOf" srcId="{AF72C989-9247-4D89-B3D3-A8144F31C041}" destId="{1FA4F6AF-1D6E-4CEA-ADEC-28B05AF54757}" srcOrd="3" destOrd="0" presId="urn:microsoft.com/office/officeart/2018/2/layout/IconVerticalSolidList"/>
    <dgm:cxn modelId="{428D9B19-F749-4F50-93E2-41609A544A06}" type="presParOf" srcId="{F4652BDF-FB9D-44E2-A8D6-F5EE2744FDF6}" destId="{400130F5-6A4C-42B6-ACC1-BDBDD1566135}" srcOrd="7" destOrd="0" presId="urn:microsoft.com/office/officeart/2018/2/layout/IconVerticalSolidList"/>
    <dgm:cxn modelId="{D5592182-A8E2-42EF-92CC-5C52FE22F5DF}" type="presParOf" srcId="{F4652BDF-FB9D-44E2-A8D6-F5EE2744FDF6}" destId="{2E493F94-DFAA-4037-BF18-B926D9F105D3}" srcOrd="8" destOrd="0" presId="urn:microsoft.com/office/officeart/2018/2/layout/IconVerticalSolidList"/>
    <dgm:cxn modelId="{1703250F-0EA6-43F5-AC19-878ACDF2FF01}" type="presParOf" srcId="{2E493F94-DFAA-4037-BF18-B926D9F105D3}" destId="{EE04EE4E-12B9-42A4-AC94-23BD4AC9C656}" srcOrd="0" destOrd="0" presId="urn:microsoft.com/office/officeart/2018/2/layout/IconVerticalSolidList"/>
    <dgm:cxn modelId="{727498EC-BA98-4CF4-BADB-EC1EA72AC756}" type="presParOf" srcId="{2E493F94-DFAA-4037-BF18-B926D9F105D3}" destId="{FDB0CC0C-57DF-470F-8A7C-443A554671E0}" srcOrd="1" destOrd="0" presId="urn:microsoft.com/office/officeart/2018/2/layout/IconVerticalSolidList"/>
    <dgm:cxn modelId="{B9487754-6A90-4860-ABDC-874CB1EF3753}" type="presParOf" srcId="{2E493F94-DFAA-4037-BF18-B926D9F105D3}" destId="{7A1C2F72-1930-4E47-B967-A9A3781B9E55}" srcOrd="2" destOrd="0" presId="urn:microsoft.com/office/officeart/2018/2/layout/IconVerticalSolidList"/>
    <dgm:cxn modelId="{04C25CCB-ECAA-49A3-9FBC-2516B90DEAD2}" type="presParOf" srcId="{2E493F94-DFAA-4037-BF18-B926D9F105D3}" destId="{BEC89CBF-5170-4C7D-96F2-0DB5283C91D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71412E-ED7B-4161-9937-1C0707F63D9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D42C2F3-A555-4F69-B4DB-127CB0CA99EB}">
      <dgm:prSet/>
      <dgm:spPr/>
      <dgm:t>
        <a:bodyPr/>
        <a:lstStyle/>
        <a:p>
          <a:r>
            <a:rPr lang="nl-NL"/>
            <a:t>Vaststellen van de Statuten van de Stichting</a:t>
          </a:r>
          <a:endParaRPr lang="en-US"/>
        </a:p>
      </dgm:t>
    </dgm:pt>
    <dgm:pt modelId="{9C501132-464E-451A-A293-6560090DA9E1}" type="parTrans" cxnId="{19BD6B3F-7FEF-4D0A-B092-DE30E128C059}">
      <dgm:prSet/>
      <dgm:spPr/>
      <dgm:t>
        <a:bodyPr/>
        <a:lstStyle/>
        <a:p>
          <a:endParaRPr lang="en-US"/>
        </a:p>
      </dgm:t>
    </dgm:pt>
    <dgm:pt modelId="{B2B15DBA-6AAD-4125-8487-9224735DAA83}" type="sibTrans" cxnId="{19BD6B3F-7FEF-4D0A-B092-DE30E128C059}">
      <dgm:prSet/>
      <dgm:spPr/>
      <dgm:t>
        <a:bodyPr/>
        <a:lstStyle/>
        <a:p>
          <a:endParaRPr lang="en-US"/>
        </a:p>
      </dgm:t>
    </dgm:pt>
    <dgm:pt modelId="{4C9C95BC-B31A-49DF-AA62-6D9D0F2DC9D4}">
      <dgm:prSet/>
      <dgm:spPr/>
      <dgm:t>
        <a:bodyPr/>
        <a:lstStyle/>
        <a:p>
          <a:r>
            <a:rPr lang="nl-NL"/>
            <a:t>Selecteren, benoemen en ontslaan van de leden van het Stichtingsbestuur</a:t>
          </a:r>
          <a:endParaRPr lang="en-US"/>
        </a:p>
      </dgm:t>
    </dgm:pt>
    <dgm:pt modelId="{FA69784D-817E-4E0B-AE86-8748A67AA4C9}" type="parTrans" cxnId="{3E5332C7-6A2C-40CD-8EE9-ADADFCAC2D00}">
      <dgm:prSet/>
      <dgm:spPr/>
      <dgm:t>
        <a:bodyPr/>
        <a:lstStyle/>
        <a:p>
          <a:endParaRPr lang="en-US"/>
        </a:p>
      </dgm:t>
    </dgm:pt>
    <dgm:pt modelId="{A91A4955-1FA9-4DAE-97E3-CC6DF6A0A711}" type="sibTrans" cxnId="{3E5332C7-6A2C-40CD-8EE9-ADADFCAC2D00}">
      <dgm:prSet/>
      <dgm:spPr/>
      <dgm:t>
        <a:bodyPr/>
        <a:lstStyle/>
        <a:p>
          <a:endParaRPr lang="en-US"/>
        </a:p>
      </dgm:t>
    </dgm:pt>
    <dgm:pt modelId="{01ED7DC3-C274-4E20-B7C0-F01DB03F2515}">
      <dgm:prSet/>
      <dgm:spPr/>
      <dgm:t>
        <a:bodyPr/>
        <a:lstStyle/>
        <a:p>
          <a:r>
            <a:rPr lang="nl-NL"/>
            <a:t>Jaarlijks toezicht op het gevoerde beleid door de Stichting aan de hand van een controlecyclus (jaarplan + begroting, inhoudelijk + financieel jaarverslag)</a:t>
          </a:r>
          <a:endParaRPr lang="en-US"/>
        </a:p>
      </dgm:t>
    </dgm:pt>
    <dgm:pt modelId="{1925EA4D-63B7-4928-BEFD-A9B8898E85E1}" type="parTrans" cxnId="{8E9A2FDD-7614-4F9C-8260-D4D2280C86FC}">
      <dgm:prSet/>
      <dgm:spPr/>
      <dgm:t>
        <a:bodyPr/>
        <a:lstStyle/>
        <a:p>
          <a:endParaRPr lang="en-US"/>
        </a:p>
      </dgm:t>
    </dgm:pt>
    <dgm:pt modelId="{7BF079C7-6B55-47C0-84E5-5E48984A79AC}" type="sibTrans" cxnId="{8E9A2FDD-7614-4F9C-8260-D4D2280C86FC}">
      <dgm:prSet/>
      <dgm:spPr/>
      <dgm:t>
        <a:bodyPr/>
        <a:lstStyle/>
        <a:p>
          <a:endParaRPr lang="en-US"/>
        </a:p>
      </dgm:t>
    </dgm:pt>
    <dgm:pt modelId="{A9318E9B-DED1-44AA-8018-B44CA9B23049}" type="pres">
      <dgm:prSet presAssocID="{7B71412E-ED7B-4161-9937-1C0707F63D93}" presName="root" presStyleCnt="0">
        <dgm:presLayoutVars>
          <dgm:dir/>
          <dgm:resizeHandles val="exact"/>
        </dgm:presLayoutVars>
      </dgm:prSet>
      <dgm:spPr/>
    </dgm:pt>
    <dgm:pt modelId="{D69F7162-BE4D-41E1-8A1F-C6E932045BAF}" type="pres">
      <dgm:prSet presAssocID="{3D42C2F3-A555-4F69-B4DB-127CB0CA99EB}" presName="compNode" presStyleCnt="0"/>
      <dgm:spPr/>
    </dgm:pt>
    <dgm:pt modelId="{AEF802D9-F7B0-49CD-9D9A-24A73AC6842C}" type="pres">
      <dgm:prSet presAssocID="{3D42C2F3-A555-4F69-B4DB-127CB0CA99EB}" presName="bgRect" presStyleLbl="bgShp" presStyleIdx="0" presStyleCnt="3"/>
      <dgm:spPr/>
    </dgm:pt>
    <dgm:pt modelId="{0D29A437-03F2-4146-A528-76224D9C4646}" type="pres">
      <dgm:prSet presAssocID="{3D42C2F3-A555-4F69-B4DB-127CB0CA99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mer"/>
        </a:ext>
      </dgm:extLst>
    </dgm:pt>
    <dgm:pt modelId="{07D2F35D-F1A7-440A-9D81-AD88ACEB5AE1}" type="pres">
      <dgm:prSet presAssocID="{3D42C2F3-A555-4F69-B4DB-127CB0CA99EB}" presName="spaceRect" presStyleCnt="0"/>
      <dgm:spPr/>
    </dgm:pt>
    <dgm:pt modelId="{71707307-28D9-4CCF-B2D6-E83D5B0D371A}" type="pres">
      <dgm:prSet presAssocID="{3D42C2F3-A555-4F69-B4DB-127CB0CA99EB}" presName="parTx" presStyleLbl="revTx" presStyleIdx="0" presStyleCnt="3">
        <dgm:presLayoutVars>
          <dgm:chMax val="0"/>
          <dgm:chPref val="0"/>
        </dgm:presLayoutVars>
      </dgm:prSet>
      <dgm:spPr/>
    </dgm:pt>
    <dgm:pt modelId="{E57232EC-452E-466C-8101-1E9E680560C7}" type="pres">
      <dgm:prSet presAssocID="{B2B15DBA-6AAD-4125-8487-9224735DAA83}" presName="sibTrans" presStyleCnt="0"/>
      <dgm:spPr/>
    </dgm:pt>
    <dgm:pt modelId="{B4531D9E-2309-4509-8FA9-11AD030767E9}" type="pres">
      <dgm:prSet presAssocID="{4C9C95BC-B31A-49DF-AA62-6D9D0F2DC9D4}" presName="compNode" presStyleCnt="0"/>
      <dgm:spPr/>
    </dgm:pt>
    <dgm:pt modelId="{DEC738A0-E60B-4842-AA81-A2679DA3BA1D}" type="pres">
      <dgm:prSet presAssocID="{4C9C95BC-B31A-49DF-AA62-6D9D0F2DC9D4}" presName="bgRect" presStyleLbl="bgShp" presStyleIdx="1" presStyleCnt="3"/>
      <dgm:spPr/>
    </dgm:pt>
    <dgm:pt modelId="{AEE7E818-6AAC-4290-9235-4EE0C5F112D4}" type="pres">
      <dgm:prSet presAssocID="{4C9C95BC-B31A-49DF-AA62-6D9D0F2DC9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rboden"/>
        </a:ext>
      </dgm:extLst>
    </dgm:pt>
    <dgm:pt modelId="{336CAC90-45B5-407D-A02E-518A792BBD82}" type="pres">
      <dgm:prSet presAssocID="{4C9C95BC-B31A-49DF-AA62-6D9D0F2DC9D4}" presName="spaceRect" presStyleCnt="0"/>
      <dgm:spPr/>
    </dgm:pt>
    <dgm:pt modelId="{980C591A-B298-4BE2-A3D2-21C0945805DD}" type="pres">
      <dgm:prSet presAssocID="{4C9C95BC-B31A-49DF-AA62-6D9D0F2DC9D4}" presName="parTx" presStyleLbl="revTx" presStyleIdx="1" presStyleCnt="3">
        <dgm:presLayoutVars>
          <dgm:chMax val="0"/>
          <dgm:chPref val="0"/>
        </dgm:presLayoutVars>
      </dgm:prSet>
      <dgm:spPr/>
    </dgm:pt>
    <dgm:pt modelId="{740319A2-993A-4C04-A96D-6FB5727E0963}" type="pres">
      <dgm:prSet presAssocID="{A91A4955-1FA9-4DAE-97E3-CC6DF6A0A711}" presName="sibTrans" presStyleCnt="0"/>
      <dgm:spPr/>
    </dgm:pt>
    <dgm:pt modelId="{CE4A0244-322C-4307-BE30-BD6BEBA7B304}" type="pres">
      <dgm:prSet presAssocID="{01ED7DC3-C274-4E20-B7C0-F01DB03F2515}" presName="compNode" presStyleCnt="0"/>
      <dgm:spPr/>
    </dgm:pt>
    <dgm:pt modelId="{58E81F91-ACA6-4541-A8C9-D014CB32EBC2}" type="pres">
      <dgm:prSet presAssocID="{01ED7DC3-C274-4E20-B7C0-F01DB03F2515}" presName="bgRect" presStyleLbl="bgShp" presStyleIdx="2" presStyleCnt="3"/>
      <dgm:spPr/>
    </dgm:pt>
    <dgm:pt modelId="{1E25D803-D3AC-439E-9F93-8C0F2723260F}" type="pres">
      <dgm:prSet presAssocID="{01ED7DC3-C274-4E20-B7C0-F01DB03F25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ecurity Camera"/>
        </a:ext>
      </dgm:extLst>
    </dgm:pt>
    <dgm:pt modelId="{19A83B47-B52A-46D3-A657-4D86A4A3E2D7}" type="pres">
      <dgm:prSet presAssocID="{01ED7DC3-C274-4E20-B7C0-F01DB03F2515}" presName="spaceRect" presStyleCnt="0"/>
      <dgm:spPr/>
    </dgm:pt>
    <dgm:pt modelId="{B67D31BF-127B-41CE-9C88-1F4D16445AFE}" type="pres">
      <dgm:prSet presAssocID="{01ED7DC3-C274-4E20-B7C0-F01DB03F2515}" presName="parTx" presStyleLbl="revTx" presStyleIdx="2" presStyleCnt="3">
        <dgm:presLayoutVars>
          <dgm:chMax val="0"/>
          <dgm:chPref val="0"/>
        </dgm:presLayoutVars>
      </dgm:prSet>
      <dgm:spPr/>
    </dgm:pt>
  </dgm:ptLst>
  <dgm:cxnLst>
    <dgm:cxn modelId="{19BD6B3F-7FEF-4D0A-B092-DE30E128C059}" srcId="{7B71412E-ED7B-4161-9937-1C0707F63D93}" destId="{3D42C2F3-A555-4F69-B4DB-127CB0CA99EB}" srcOrd="0" destOrd="0" parTransId="{9C501132-464E-451A-A293-6560090DA9E1}" sibTransId="{B2B15DBA-6AAD-4125-8487-9224735DAA83}"/>
    <dgm:cxn modelId="{552C1365-927A-4ACC-85F3-EDF09E0C4DB7}" type="presOf" srcId="{4C9C95BC-B31A-49DF-AA62-6D9D0F2DC9D4}" destId="{980C591A-B298-4BE2-A3D2-21C0945805DD}" srcOrd="0" destOrd="0" presId="urn:microsoft.com/office/officeart/2018/2/layout/IconVerticalSolidList"/>
    <dgm:cxn modelId="{1E8866A8-19B5-4712-8C31-6256F102EC9D}" type="presOf" srcId="{01ED7DC3-C274-4E20-B7C0-F01DB03F2515}" destId="{B67D31BF-127B-41CE-9C88-1F4D16445AFE}" srcOrd="0" destOrd="0" presId="urn:microsoft.com/office/officeart/2018/2/layout/IconVerticalSolidList"/>
    <dgm:cxn modelId="{21D866B2-1018-4D8F-A727-05FCF1DB6AC7}" type="presOf" srcId="{3D42C2F3-A555-4F69-B4DB-127CB0CA99EB}" destId="{71707307-28D9-4CCF-B2D6-E83D5B0D371A}" srcOrd="0" destOrd="0" presId="urn:microsoft.com/office/officeart/2018/2/layout/IconVerticalSolidList"/>
    <dgm:cxn modelId="{F63A16B6-B275-4893-B458-B55395DF9E76}" type="presOf" srcId="{7B71412E-ED7B-4161-9937-1C0707F63D93}" destId="{A9318E9B-DED1-44AA-8018-B44CA9B23049}" srcOrd="0" destOrd="0" presId="urn:microsoft.com/office/officeart/2018/2/layout/IconVerticalSolidList"/>
    <dgm:cxn modelId="{3E5332C7-6A2C-40CD-8EE9-ADADFCAC2D00}" srcId="{7B71412E-ED7B-4161-9937-1C0707F63D93}" destId="{4C9C95BC-B31A-49DF-AA62-6D9D0F2DC9D4}" srcOrd="1" destOrd="0" parTransId="{FA69784D-817E-4E0B-AE86-8748A67AA4C9}" sibTransId="{A91A4955-1FA9-4DAE-97E3-CC6DF6A0A711}"/>
    <dgm:cxn modelId="{8E9A2FDD-7614-4F9C-8260-D4D2280C86FC}" srcId="{7B71412E-ED7B-4161-9937-1C0707F63D93}" destId="{01ED7DC3-C274-4E20-B7C0-F01DB03F2515}" srcOrd="2" destOrd="0" parTransId="{1925EA4D-63B7-4928-BEFD-A9B8898E85E1}" sibTransId="{7BF079C7-6B55-47C0-84E5-5E48984A79AC}"/>
    <dgm:cxn modelId="{D106E3F5-20E9-4D08-B0FF-B50F43F3CC12}" type="presParOf" srcId="{A9318E9B-DED1-44AA-8018-B44CA9B23049}" destId="{D69F7162-BE4D-41E1-8A1F-C6E932045BAF}" srcOrd="0" destOrd="0" presId="urn:microsoft.com/office/officeart/2018/2/layout/IconVerticalSolidList"/>
    <dgm:cxn modelId="{8217623D-0DFD-4455-87A8-FF6A4AFECAB2}" type="presParOf" srcId="{D69F7162-BE4D-41E1-8A1F-C6E932045BAF}" destId="{AEF802D9-F7B0-49CD-9D9A-24A73AC6842C}" srcOrd="0" destOrd="0" presId="urn:microsoft.com/office/officeart/2018/2/layout/IconVerticalSolidList"/>
    <dgm:cxn modelId="{1D4082B8-4439-4B66-BBA0-F829DF037FBA}" type="presParOf" srcId="{D69F7162-BE4D-41E1-8A1F-C6E932045BAF}" destId="{0D29A437-03F2-4146-A528-76224D9C4646}" srcOrd="1" destOrd="0" presId="urn:microsoft.com/office/officeart/2018/2/layout/IconVerticalSolidList"/>
    <dgm:cxn modelId="{13B7D19F-240F-4D12-8530-173C3D3CFA27}" type="presParOf" srcId="{D69F7162-BE4D-41E1-8A1F-C6E932045BAF}" destId="{07D2F35D-F1A7-440A-9D81-AD88ACEB5AE1}" srcOrd="2" destOrd="0" presId="urn:microsoft.com/office/officeart/2018/2/layout/IconVerticalSolidList"/>
    <dgm:cxn modelId="{B8509185-09C4-4362-9E09-ADBD8B0ECDD1}" type="presParOf" srcId="{D69F7162-BE4D-41E1-8A1F-C6E932045BAF}" destId="{71707307-28D9-4CCF-B2D6-E83D5B0D371A}" srcOrd="3" destOrd="0" presId="urn:microsoft.com/office/officeart/2018/2/layout/IconVerticalSolidList"/>
    <dgm:cxn modelId="{A40CE574-AEED-4D91-84E3-332A06B2332F}" type="presParOf" srcId="{A9318E9B-DED1-44AA-8018-B44CA9B23049}" destId="{E57232EC-452E-466C-8101-1E9E680560C7}" srcOrd="1" destOrd="0" presId="urn:microsoft.com/office/officeart/2018/2/layout/IconVerticalSolidList"/>
    <dgm:cxn modelId="{8B2BD068-02D8-44F2-B37D-7DBD82185A19}" type="presParOf" srcId="{A9318E9B-DED1-44AA-8018-B44CA9B23049}" destId="{B4531D9E-2309-4509-8FA9-11AD030767E9}" srcOrd="2" destOrd="0" presId="urn:microsoft.com/office/officeart/2018/2/layout/IconVerticalSolidList"/>
    <dgm:cxn modelId="{3C556C3F-0C5B-47F2-8A38-94B403F64ABD}" type="presParOf" srcId="{B4531D9E-2309-4509-8FA9-11AD030767E9}" destId="{DEC738A0-E60B-4842-AA81-A2679DA3BA1D}" srcOrd="0" destOrd="0" presId="urn:microsoft.com/office/officeart/2018/2/layout/IconVerticalSolidList"/>
    <dgm:cxn modelId="{7E3C86C8-7CB8-4898-9A2D-D01D85A44949}" type="presParOf" srcId="{B4531D9E-2309-4509-8FA9-11AD030767E9}" destId="{AEE7E818-6AAC-4290-9235-4EE0C5F112D4}" srcOrd="1" destOrd="0" presId="urn:microsoft.com/office/officeart/2018/2/layout/IconVerticalSolidList"/>
    <dgm:cxn modelId="{26CF01A6-5FAB-456A-8CE2-81FADDA4294C}" type="presParOf" srcId="{B4531D9E-2309-4509-8FA9-11AD030767E9}" destId="{336CAC90-45B5-407D-A02E-518A792BBD82}" srcOrd="2" destOrd="0" presId="urn:microsoft.com/office/officeart/2018/2/layout/IconVerticalSolidList"/>
    <dgm:cxn modelId="{0573F96B-A062-470B-8792-ED1BBFB32EBD}" type="presParOf" srcId="{B4531D9E-2309-4509-8FA9-11AD030767E9}" destId="{980C591A-B298-4BE2-A3D2-21C0945805DD}" srcOrd="3" destOrd="0" presId="urn:microsoft.com/office/officeart/2018/2/layout/IconVerticalSolidList"/>
    <dgm:cxn modelId="{A2B504CC-4B2C-407D-91A5-AC0B8EA83554}" type="presParOf" srcId="{A9318E9B-DED1-44AA-8018-B44CA9B23049}" destId="{740319A2-993A-4C04-A96D-6FB5727E0963}" srcOrd="3" destOrd="0" presId="urn:microsoft.com/office/officeart/2018/2/layout/IconVerticalSolidList"/>
    <dgm:cxn modelId="{76931A4E-B726-4DF1-B970-64B95DA6706F}" type="presParOf" srcId="{A9318E9B-DED1-44AA-8018-B44CA9B23049}" destId="{CE4A0244-322C-4307-BE30-BD6BEBA7B304}" srcOrd="4" destOrd="0" presId="urn:microsoft.com/office/officeart/2018/2/layout/IconVerticalSolidList"/>
    <dgm:cxn modelId="{3A7E3704-BEFC-4D93-9DF6-C065B284821B}" type="presParOf" srcId="{CE4A0244-322C-4307-BE30-BD6BEBA7B304}" destId="{58E81F91-ACA6-4541-A8C9-D014CB32EBC2}" srcOrd="0" destOrd="0" presId="urn:microsoft.com/office/officeart/2018/2/layout/IconVerticalSolidList"/>
    <dgm:cxn modelId="{43E9E935-333D-4D65-8C36-4C9FFB1C0C46}" type="presParOf" srcId="{CE4A0244-322C-4307-BE30-BD6BEBA7B304}" destId="{1E25D803-D3AC-439E-9F93-8C0F2723260F}" srcOrd="1" destOrd="0" presId="urn:microsoft.com/office/officeart/2018/2/layout/IconVerticalSolidList"/>
    <dgm:cxn modelId="{2486BEF7-F115-4ED6-A5EE-4D867581CB29}" type="presParOf" srcId="{CE4A0244-322C-4307-BE30-BD6BEBA7B304}" destId="{19A83B47-B52A-46D3-A657-4D86A4A3E2D7}" srcOrd="2" destOrd="0" presId="urn:microsoft.com/office/officeart/2018/2/layout/IconVerticalSolidList"/>
    <dgm:cxn modelId="{DAE4D045-BB1F-4E3D-AD3C-A651FCCF8725}" type="presParOf" srcId="{CE4A0244-322C-4307-BE30-BD6BEBA7B304}" destId="{B67D31BF-127B-41CE-9C88-1F4D16445AF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8C054F-8A60-4B67-A65D-54F6548E449C}"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AF6B9DB7-58CB-412D-A2F3-EA56F26EE8E8}">
      <dgm:prSet/>
      <dgm:spPr/>
      <dgm:t>
        <a:bodyPr/>
        <a:lstStyle/>
        <a:p>
          <a:r>
            <a:rPr lang="nl-NL"/>
            <a:t>Adviseren over: </a:t>
          </a:r>
          <a:endParaRPr lang="en-US"/>
        </a:p>
      </dgm:t>
    </dgm:pt>
    <dgm:pt modelId="{B249F36A-3983-455F-8C95-E6356A1E7C1A}" type="parTrans" cxnId="{266D42DE-2DF5-4080-9FDB-7CAACA9F935D}">
      <dgm:prSet/>
      <dgm:spPr/>
      <dgm:t>
        <a:bodyPr/>
        <a:lstStyle/>
        <a:p>
          <a:endParaRPr lang="en-US"/>
        </a:p>
      </dgm:t>
    </dgm:pt>
    <dgm:pt modelId="{8D44928B-BF40-47AA-9F9B-82C79153C6A6}" type="sibTrans" cxnId="{266D42DE-2DF5-4080-9FDB-7CAACA9F935D}">
      <dgm:prSet/>
      <dgm:spPr/>
      <dgm:t>
        <a:bodyPr/>
        <a:lstStyle/>
        <a:p>
          <a:endParaRPr lang="en-US"/>
        </a:p>
      </dgm:t>
    </dgm:pt>
    <dgm:pt modelId="{0EE93ACB-A251-4661-8E3C-32E7340A4201}">
      <dgm:prSet/>
      <dgm:spPr/>
      <dgm:t>
        <a:bodyPr/>
        <a:lstStyle/>
        <a:p>
          <a:r>
            <a:rPr lang="nl-NL"/>
            <a:t>Programma, planning</a:t>
          </a:r>
          <a:endParaRPr lang="en-US"/>
        </a:p>
      </dgm:t>
    </dgm:pt>
    <dgm:pt modelId="{6E8E6233-CBCC-4587-97C4-613F6396494F}" type="parTrans" cxnId="{7FF9003E-FE0B-45EA-B530-BCA4922BC13D}">
      <dgm:prSet/>
      <dgm:spPr/>
      <dgm:t>
        <a:bodyPr/>
        <a:lstStyle/>
        <a:p>
          <a:endParaRPr lang="en-US"/>
        </a:p>
      </dgm:t>
    </dgm:pt>
    <dgm:pt modelId="{408D5535-EE6A-4D5E-B42C-6509EB95FED4}" type="sibTrans" cxnId="{7FF9003E-FE0B-45EA-B530-BCA4922BC13D}">
      <dgm:prSet/>
      <dgm:spPr/>
      <dgm:t>
        <a:bodyPr/>
        <a:lstStyle/>
        <a:p>
          <a:endParaRPr lang="en-US"/>
        </a:p>
      </dgm:t>
    </dgm:pt>
    <dgm:pt modelId="{1A48935B-5D95-4C8D-B464-E27F3F49BAB6}">
      <dgm:prSet/>
      <dgm:spPr/>
      <dgm:t>
        <a:bodyPr/>
        <a:lstStyle/>
        <a:p>
          <a:r>
            <a:rPr lang="nl-NL"/>
            <a:t>Faciliteiten</a:t>
          </a:r>
          <a:endParaRPr lang="en-US"/>
        </a:p>
      </dgm:t>
    </dgm:pt>
    <dgm:pt modelId="{8DA33726-B5DB-4B92-9C80-1DBDE4EEE7A2}" type="parTrans" cxnId="{EB746C06-9BD8-43A4-AFAB-97CF0CC86209}">
      <dgm:prSet/>
      <dgm:spPr/>
      <dgm:t>
        <a:bodyPr/>
        <a:lstStyle/>
        <a:p>
          <a:endParaRPr lang="en-US"/>
        </a:p>
      </dgm:t>
    </dgm:pt>
    <dgm:pt modelId="{AF134CF2-5877-4C15-BA98-E8734DC49837}" type="sibTrans" cxnId="{EB746C06-9BD8-43A4-AFAB-97CF0CC86209}">
      <dgm:prSet/>
      <dgm:spPr/>
      <dgm:t>
        <a:bodyPr/>
        <a:lstStyle/>
        <a:p>
          <a:endParaRPr lang="en-US"/>
        </a:p>
      </dgm:t>
    </dgm:pt>
    <dgm:pt modelId="{9851514D-4AB0-442A-BB9D-83BC8085F80B}">
      <dgm:prSet/>
      <dgm:spPr/>
      <dgm:t>
        <a:bodyPr/>
        <a:lstStyle/>
        <a:p>
          <a:r>
            <a:rPr lang="nl-NL"/>
            <a:t>Huurdersaangelegenheden, dagelijkse gang van zaken</a:t>
          </a:r>
          <a:endParaRPr lang="en-US"/>
        </a:p>
      </dgm:t>
    </dgm:pt>
    <dgm:pt modelId="{582B5ABC-BA1D-4B09-9879-790E3420069A}" type="parTrans" cxnId="{E8CD3775-CA42-4538-B510-0460561234C2}">
      <dgm:prSet/>
      <dgm:spPr/>
      <dgm:t>
        <a:bodyPr/>
        <a:lstStyle/>
        <a:p>
          <a:endParaRPr lang="en-US"/>
        </a:p>
      </dgm:t>
    </dgm:pt>
    <dgm:pt modelId="{88D62C21-FDC2-4E39-86F5-EB13D1E4F679}" type="sibTrans" cxnId="{E8CD3775-CA42-4538-B510-0460561234C2}">
      <dgm:prSet/>
      <dgm:spPr/>
      <dgm:t>
        <a:bodyPr/>
        <a:lstStyle/>
        <a:p>
          <a:endParaRPr lang="en-US"/>
        </a:p>
      </dgm:t>
    </dgm:pt>
    <dgm:pt modelId="{62E604E7-2282-432C-A343-FDA028EBFB59}">
      <dgm:prSet/>
      <dgm:spPr/>
      <dgm:t>
        <a:bodyPr/>
        <a:lstStyle/>
        <a:p>
          <a:r>
            <a:rPr lang="nl-NL"/>
            <a:t>Nieuwe (gezamenlijke) activiteiten</a:t>
          </a:r>
          <a:endParaRPr lang="en-US"/>
        </a:p>
      </dgm:t>
    </dgm:pt>
    <dgm:pt modelId="{9C89D90D-9306-4E40-A3DA-234B0131B642}" type="parTrans" cxnId="{AE986F81-66A3-47FA-9C40-22B08EE15CE3}">
      <dgm:prSet/>
      <dgm:spPr/>
      <dgm:t>
        <a:bodyPr/>
        <a:lstStyle/>
        <a:p>
          <a:endParaRPr lang="en-US"/>
        </a:p>
      </dgm:t>
    </dgm:pt>
    <dgm:pt modelId="{ABF83AE1-1204-45D8-827A-0DAA54F1472D}" type="sibTrans" cxnId="{AE986F81-66A3-47FA-9C40-22B08EE15CE3}">
      <dgm:prSet/>
      <dgm:spPr/>
      <dgm:t>
        <a:bodyPr/>
        <a:lstStyle/>
        <a:p>
          <a:endParaRPr lang="en-US"/>
        </a:p>
      </dgm:t>
    </dgm:pt>
    <dgm:pt modelId="{66D23478-5588-47AF-88B6-7F740D6E31AA}">
      <dgm:prSet/>
      <dgm:spPr/>
      <dgm:t>
        <a:bodyPr/>
        <a:lstStyle/>
        <a:p>
          <a:r>
            <a:rPr lang="nl-NL"/>
            <a:t>Mogelijke nieuwe huurders en gebruikers</a:t>
          </a:r>
          <a:endParaRPr lang="en-US"/>
        </a:p>
      </dgm:t>
    </dgm:pt>
    <dgm:pt modelId="{A459EDE5-6A9D-457B-A1F0-E015ACA46061}" type="parTrans" cxnId="{BAA362F9-2926-48DB-B4B0-65C48A5C40CE}">
      <dgm:prSet/>
      <dgm:spPr/>
      <dgm:t>
        <a:bodyPr/>
        <a:lstStyle/>
        <a:p>
          <a:endParaRPr lang="en-US"/>
        </a:p>
      </dgm:t>
    </dgm:pt>
    <dgm:pt modelId="{84332E90-A242-4739-86D3-DD639AAD1BDE}" type="sibTrans" cxnId="{BAA362F9-2926-48DB-B4B0-65C48A5C40CE}">
      <dgm:prSet/>
      <dgm:spPr/>
      <dgm:t>
        <a:bodyPr/>
        <a:lstStyle/>
        <a:p>
          <a:endParaRPr lang="en-US"/>
        </a:p>
      </dgm:t>
    </dgm:pt>
    <dgm:pt modelId="{B8E514C8-0CE6-A947-B351-6EF1BEF5AE09}" type="pres">
      <dgm:prSet presAssocID="{198C054F-8A60-4B67-A65D-54F6548E449C}" presName="linear" presStyleCnt="0">
        <dgm:presLayoutVars>
          <dgm:dir/>
          <dgm:animLvl val="lvl"/>
          <dgm:resizeHandles val="exact"/>
        </dgm:presLayoutVars>
      </dgm:prSet>
      <dgm:spPr/>
    </dgm:pt>
    <dgm:pt modelId="{A435A7F0-4A95-A149-91E7-54E4ED469E9E}" type="pres">
      <dgm:prSet presAssocID="{AF6B9DB7-58CB-412D-A2F3-EA56F26EE8E8}" presName="parentLin" presStyleCnt="0"/>
      <dgm:spPr/>
    </dgm:pt>
    <dgm:pt modelId="{FD214E01-4505-C343-90D9-740577B317F6}" type="pres">
      <dgm:prSet presAssocID="{AF6B9DB7-58CB-412D-A2F3-EA56F26EE8E8}" presName="parentLeftMargin" presStyleLbl="node1" presStyleIdx="0" presStyleCnt="1"/>
      <dgm:spPr/>
    </dgm:pt>
    <dgm:pt modelId="{204F0E13-4265-F648-9C8C-D10C5ADAC6C2}" type="pres">
      <dgm:prSet presAssocID="{AF6B9DB7-58CB-412D-A2F3-EA56F26EE8E8}" presName="parentText" presStyleLbl="node1" presStyleIdx="0" presStyleCnt="1">
        <dgm:presLayoutVars>
          <dgm:chMax val="0"/>
          <dgm:bulletEnabled val="1"/>
        </dgm:presLayoutVars>
      </dgm:prSet>
      <dgm:spPr/>
    </dgm:pt>
    <dgm:pt modelId="{12018305-3962-E84A-A7EC-3FD30FA2B052}" type="pres">
      <dgm:prSet presAssocID="{AF6B9DB7-58CB-412D-A2F3-EA56F26EE8E8}" presName="negativeSpace" presStyleCnt="0"/>
      <dgm:spPr/>
    </dgm:pt>
    <dgm:pt modelId="{26FDB39E-72B1-594A-B9B5-6CBF16DDBE06}" type="pres">
      <dgm:prSet presAssocID="{AF6B9DB7-58CB-412D-A2F3-EA56F26EE8E8}" presName="childText" presStyleLbl="conFgAcc1" presStyleIdx="0" presStyleCnt="1">
        <dgm:presLayoutVars>
          <dgm:bulletEnabled val="1"/>
        </dgm:presLayoutVars>
      </dgm:prSet>
      <dgm:spPr/>
    </dgm:pt>
  </dgm:ptLst>
  <dgm:cxnLst>
    <dgm:cxn modelId="{EB746C06-9BD8-43A4-AFAB-97CF0CC86209}" srcId="{AF6B9DB7-58CB-412D-A2F3-EA56F26EE8E8}" destId="{1A48935B-5D95-4C8D-B464-E27F3F49BAB6}" srcOrd="1" destOrd="0" parTransId="{8DA33726-B5DB-4B92-9C80-1DBDE4EEE7A2}" sibTransId="{AF134CF2-5877-4C15-BA98-E8734DC49837}"/>
    <dgm:cxn modelId="{7FF9003E-FE0B-45EA-B530-BCA4922BC13D}" srcId="{AF6B9DB7-58CB-412D-A2F3-EA56F26EE8E8}" destId="{0EE93ACB-A251-4661-8E3C-32E7340A4201}" srcOrd="0" destOrd="0" parTransId="{6E8E6233-CBCC-4587-97C4-613F6396494F}" sibTransId="{408D5535-EE6A-4D5E-B42C-6509EB95FED4}"/>
    <dgm:cxn modelId="{F8815E3F-1C32-BC49-BCE9-9010D3813606}" type="presOf" srcId="{1A48935B-5D95-4C8D-B464-E27F3F49BAB6}" destId="{26FDB39E-72B1-594A-B9B5-6CBF16DDBE06}" srcOrd="0" destOrd="1" presId="urn:microsoft.com/office/officeart/2005/8/layout/list1"/>
    <dgm:cxn modelId="{E8CD3775-CA42-4538-B510-0460561234C2}" srcId="{AF6B9DB7-58CB-412D-A2F3-EA56F26EE8E8}" destId="{9851514D-4AB0-442A-BB9D-83BC8085F80B}" srcOrd="2" destOrd="0" parTransId="{582B5ABC-BA1D-4B09-9879-790E3420069A}" sibTransId="{88D62C21-FDC2-4E39-86F5-EB13D1E4F679}"/>
    <dgm:cxn modelId="{AE986F81-66A3-47FA-9C40-22B08EE15CE3}" srcId="{AF6B9DB7-58CB-412D-A2F3-EA56F26EE8E8}" destId="{62E604E7-2282-432C-A343-FDA028EBFB59}" srcOrd="3" destOrd="0" parTransId="{9C89D90D-9306-4E40-A3DA-234B0131B642}" sibTransId="{ABF83AE1-1204-45D8-827A-0DAA54F1472D}"/>
    <dgm:cxn modelId="{895790A6-A8AB-9D47-AA0F-4CB7FBE4265D}" type="presOf" srcId="{62E604E7-2282-432C-A343-FDA028EBFB59}" destId="{26FDB39E-72B1-594A-B9B5-6CBF16DDBE06}" srcOrd="0" destOrd="3" presId="urn:microsoft.com/office/officeart/2005/8/layout/list1"/>
    <dgm:cxn modelId="{AECCEEB3-1557-9C46-A84A-A47C34947B98}" type="presOf" srcId="{AF6B9DB7-58CB-412D-A2F3-EA56F26EE8E8}" destId="{FD214E01-4505-C343-90D9-740577B317F6}" srcOrd="0" destOrd="0" presId="urn:microsoft.com/office/officeart/2005/8/layout/list1"/>
    <dgm:cxn modelId="{B9F847C1-13ED-1948-8565-20B588011372}" type="presOf" srcId="{AF6B9DB7-58CB-412D-A2F3-EA56F26EE8E8}" destId="{204F0E13-4265-F648-9C8C-D10C5ADAC6C2}" srcOrd="1" destOrd="0" presId="urn:microsoft.com/office/officeart/2005/8/layout/list1"/>
    <dgm:cxn modelId="{266D42DE-2DF5-4080-9FDB-7CAACA9F935D}" srcId="{198C054F-8A60-4B67-A65D-54F6548E449C}" destId="{AF6B9DB7-58CB-412D-A2F3-EA56F26EE8E8}" srcOrd="0" destOrd="0" parTransId="{B249F36A-3983-455F-8C95-E6356A1E7C1A}" sibTransId="{8D44928B-BF40-47AA-9F9B-82C79153C6A6}"/>
    <dgm:cxn modelId="{2994B1E1-6011-3446-8524-D4B205F5AA3F}" type="presOf" srcId="{66D23478-5588-47AF-88B6-7F740D6E31AA}" destId="{26FDB39E-72B1-594A-B9B5-6CBF16DDBE06}" srcOrd="0" destOrd="4" presId="urn:microsoft.com/office/officeart/2005/8/layout/list1"/>
    <dgm:cxn modelId="{F40330E9-1F92-E54D-9AB5-78B29F8E4AC7}" type="presOf" srcId="{198C054F-8A60-4B67-A65D-54F6548E449C}" destId="{B8E514C8-0CE6-A947-B351-6EF1BEF5AE09}" srcOrd="0" destOrd="0" presId="urn:microsoft.com/office/officeart/2005/8/layout/list1"/>
    <dgm:cxn modelId="{0F18DDF0-1CF2-2447-88D6-15297FEB1BA1}" type="presOf" srcId="{0EE93ACB-A251-4661-8E3C-32E7340A4201}" destId="{26FDB39E-72B1-594A-B9B5-6CBF16DDBE06}" srcOrd="0" destOrd="0" presId="urn:microsoft.com/office/officeart/2005/8/layout/list1"/>
    <dgm:cxn modelId="{BAA362F9-2926-48DB-B4B0-65C48A5C40CE}" srcId="{AF6B9DB7-58CB-412D-A2F3-EA56F26EE8E8}" destId="{66D23478-5588-47AF-88B6-7F740D6E31AA}" srcOrd="4" destOrd="0" parTransId="{A459EDE5-6A9D-457B-A1F0-E015ACA46061}" sibTransId="{84332E90-A242-4739-86D3-DD639AAD1BDE}"/>
    <dgm:cxn modelId="{5B6D05FA-933A-9D46-92BD-F7EA6F314440}" type="presOf" srcId="{9851514D-4AB0-442A-BB9D-83BC8085F80B}" destId="{26FDB39E-72B1-594A-B9B5-6CBF16DDBE06}" srcOrd="0" destOrd="2" presId="urn:microsoft.com/office/officeart/2005/8/layout/list1"/>
    <dgm:cxn modelId="{039198F7-ECAD-6340-953D-B19F5B55AE87}" type="presParOf" srcId="{B8E514C8-0CE6-A947-B351-6EF1BEF5AE09}" destId="{A435A7F0-4A95-A149-91E7-54E4ED469E9E}" srcOrd="0" destOrd="0" presId="urn:microsoft.com/office/officeart/2005/8/layout/list1"/>
    <dgm:cxn modelId="{8D1DA591-84BC-AB43-B3A1-B165ADD43253}" type="presParOf" srcId="{A435A7F0-4A95-A149-91E7-54E4ED469E9E}" destId="{FD214E01-4505-C343-90D9-740577B317F6}" srcOrd="0" destOrd="0" presId="urn:microsoft.com/office/officeart/2005/8/layout/list1"/>
    <dgm:cxn modelId="{85B87213-A5BA-7A42-8D23-ACD8ED1E16B0}" type="presParOf" srcId="{A435A7F0-4A95-A149-91E7-54E4ED469E9E}" destId="{204F0E13-4265-F648-9C8C-D10C5ADAC6C2}" srcOrd="1" destOrd="0" presId="urn:microsoft.com/office/officeart/2005/8/layout/list1"/>
    <dgm:cxn modelId="{05687244-8472-494C-8F3B-F3BCE4F0DAE5}" type="presParOf" srcId="{B8E514C8-0CE6-A947-B351-6EF1BEF5AE09}" destId="{12018305-3962-E84A-A7EC-3FD30FA2B052}" srcOrd="1" destOrd="0" presId="urn:microsoft.com/office/officeart/2005/8/layout/list1"/>
    <dgm:cxn modelId="{52F1D4EC-C114-874C-82EC-401D7E91A5F7}" type="presParOf" srcId="{B8E514C8-0CE6-A947-B351-6EF1BEF5AE09}" destId="{26FDB39E-72B1-594A-B9B5-6CBF16DDBE06}"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ACAE76-2BB3-4517-AC02-4A2F3F01250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8A2F8A6-B185-47AF-8874-BB99A8B77447}">
      <dgm:prSet/>
      <dgm:spPr/>
      <dgm:t>
        <a:bodyPr/>
        <a:lstStyle/>
        <a:p>
          <a:r>
            <a:rPr lang="nl-NL" baseline="0" dirty="0"/>
            <a:t>de gemeente heeft een </a:t>
          </a:r>
          <a:r>
            <a:rPr lang="nl-NL" b="1" baseline="0" dirty="0">
              <a:solidFill>
                <a:srgbClr val="FF0000"/>
              </a:solidFill>
            </a:rPr>
            <a:t>toezichthoudende</a:t>
          </a:r>
          <a:r>
            <a:rPr lang="nl-NL" baseline="0" dirty="0"/>
            <a:t> rol</a:t>
          </a:r>
          <a:endParaRPr lang="en-US" dirty="0"/>
        </a:p>
      </dgm:t>
    </dgm:pt>
    <dgm:pt modelId="{F7AC4B36-6B1C-4DE3-A13C-865BB47E04D4}" type="parTrans" cxnId="{7E79E5D6-3744-4ECB-8AED-7A08ED7F024B}">
      <dgm:prSet/>
      <dgm:spPr/>
      <dgm:t>
        <a:bodyPr/>
        <a:lstStyle/>
        <a:p>
          <a:endParaRPr lang="en-US"/>
        </a:p>
      </dgm:t>
    </dgm:pt>
    <dgm:pt modelId="{65C07805-F069-4A29-A79D-3D898100DD0B}" type="sibTrans" cxnId="{7E79E5D6-3744-4ECB-8AED-7A08ED7F024B}">
      <dgm:prSet/>
      <dgm:spPr/>
      <dgm:t>
        <a:bodyPr/>
        <a:lstStyle/>
        <a:p>
          <a:endParaRPr lang="en-US"/>
        </a:p>
      </dgm:t>
    </dgm:pt>
    <dgm:pt modelId="{4F90A9B5-0ED4-4DEE-BDC9-A82CD8AFD17B}">
      <dgm:prSet/>
      <dgm:spPr/>
      <dgm:t>
        <a:bodyPr/>
        <a:lstStyle/>
        <a:p>
          <a:r>
            <a:rPr lang="nl-NL" baseline="0" dirty="0"/>
            <a:t>de stichting en de gemeente hebben een rechtstreekse </a:t>
          </a:r>
          <a:r>
            <a:rPr lang="nl-NL" b="1" baseline="0" dirty="0">
              <a:solidFill>
                <a:srgbClr val="FF0000"/>
              </a:solidFill>
            </a:rPr>
            <a:t>subsidierelatie</a:t>
          </a:r>
          <a:endParaRPr lang="en-US" dirty="0">
            <a:solidFill>
              <a:srgbClr val="FF0000"/>
            </a:solidFill>
          </a:endParaRPr>
        </a:p>
      </dgm:t>
    </dgm:pt>
    <dgm:pt modelId="{85653B7B-6700-4347-8E90-77DBA72A3F02}" type="parTrans" cxnId="{27CA3B50-B30A-4CA2-A813-BAA283996945}">
      <dgm:prSet/>
      <dgm:spPr/>
      <dgm:t>
        <a:bodyPr/>
        <a:lstStyle/>
        <a:p>
          <a:endParaRPr lang="en-US"/>
        </a:p>
      </dgm:t>
    </dgm:pt>
    <dgm:pt modelId="{4608A442-47AD-493E-8B63-9D3062C95E5C}" type="sibTrans" cxnId="{27CA3B50-B30A-4CA2-A813-BAA283996945}">
      <dgm:prSet/>
      <dgm:spPr/>
      <dgm:t>
        <a:bodyPr/>
        <a:lstStyle/>
        <a:p>
          <a:endParaRPr lang="en-US"/>
        </a:p>
      </dgm:t>
    </dgm:pt>
    <dgm:pt modelId="{4883033D-3D3D-4979-A5DE-0BC02FF88966}">
      <dgm:prSet/>
      <dgm:spPr/>
      <dgm:t>
        <a:bodyPr/>
        <a:lstStyle/>
        <a:p>
          <a:r>
            <a:rPr lang="nl-NL" baseline="0" dirty="0"/>
            <a:t>de gemeente is </a:t>
          </a:r>
          <a:r>
            <a:rPr lang="nl-NL" b="1" baseline="0" dirty="0">
              <a:solidFill>
                <a:srgbClr val="FF0000"/>
              </a:solidFill>
            </a:rPr>
            <a:t>eigenaar</a:t>
          </a:r>
          <a:r>
            <a:rPr lang="nl-NL" baseline="0" dirty="0"/>
            <a:t> en </a:t>
          </a:r>
          <a:r>
            <a:rPr lang="nl-NL" b="1" baseline="0" dirty="0">
              <a:solidFill>
                <a:srgbClr val="FF0000"/>
              </a:solidFill>
            </a:rPr>
            <a:t>verhuurder</a:t>
          </a:r>
          <a:r>
            <a:rPr lang="nl-NL" baseline="0" dirty="0"/>
            <a:t> van het gebouw</a:t>
          </a:r>
          <a:endParaRPr lang="en-US" dirty="0"/>
        </a:p>
      </dgm:t>
    </dgm:pt>
    <dgm:pt modelId="{C9883236-A47F-46AD-AD4A-518B680FAAA9}" type="parTrans" cxnId="{875358F0-9844-4F5C-BA97-DA52F46F5076}">
      <dgm:prSet/>
      <dgm:spPr/>
      <dgm:t>
        <a:bodyPr/>
        <a:lstStyle/>
        <a:p>
          <a:endParaRPr lang="en-US"/>
        </a:p>
      </dgm:t>
    </dgm:pt>
    <dgm:pt modelId="{91C1376C-726D-4194-80F0-BBD78461F1AC}" type="sibTrans" cxnId="{875358F0-9844-4F5C-BA97-DA52F46F5076}">
      <dgm:prSet/>
      <dgm:spPr/>
      <dgm:t>
        <a:bodyPr/>
        <a:lstStyle/>
        <a:p>
          <a:endParaRPr lang="en-US"/>
        </a:p>
      </dgm:t>
    </dgm:pt>
    <dgm:pt modelId="{6758E536-B2B9-2C4F-ABE1-278A5608E28D}" type="pres">
      <dgm:prSet presAssocID="{48ACAE76-2BB3-4517-AC02-4A2F3F01250F}" presName="linear" presStyleCnt="0">
        <dgm:presLayoutVars>
          <dgm:animLvl val="lvl"/>
          <dgm:resizeHandles val="exact"/>
        </dgm:presLayoutVars>
      </dgm:prSet>
      <dgm:spPr/>
    </dgm:pt>
    <dgm:pt modelId="{64ADA2BE-B663-8C4E-B3E4-6BF68A2851F0}" type="pres">
      <dgm:prSet presAssocID="{98A2F8A6-B185-47AF-8874-BB99A8B77447}" presName="parentText" presStyleLbl="node1" presStyleIdx="0" presStyleCnt="3">
        <dgm:presLayoutVars>
          <dgm:chMax val="0"/>
          <dgm:bulletEnabled val="1"/>
        </dgm:presLayoutVars>
      </dgm:prSet>
      <dgm:spPr/>
    </dgm:pt>
    <dgm:pt modelId="{F238E617-D02C-C040-AD64-D74D338C15F6}" type="pres">
      <dgm:prSet presAssocID="{65C07805-F069-4A29-A79D-3D898100DD0B}" presName="spacer" presStyleCnt="0"/>
      <dgm:spPr/>
    </dgm:pt>
    <dgm:pt modelId="{239DFD55-6DB4-2349-BCF4-9F9652E5168F}" type="pres">
      <dgm:prSet presAssocID="{4F90A9B5-0ED4-4DEE-BDC9-A82CD8AFD17B}" presName="parentText" presStyleLbl="node1" presStyleIdx="1" presStyleCnt="3">
        <dgm:presLayoutVars>
          <dgm:chMax val="0"/>
          <dgm:bulletEnabled val="1"/>
        </dgm:presLayoutVars>
      </dgm:prSet>
      <dgm:spPr/>
    </dgm:pt>
    <dgm:pt modelId="{37869AFE-1AC6-D14F-9238-771E6852BBA0}" type="pres">
      <dgm:prSet presAssocID="{4608A442-47AD-493E-8B63-9D3062C95E5C}" presName="spacer" presStyleCnt="0"/>
      <dgm:spPr/>
    </dgm:pt>
    <dgm:pt modelId="{CB4B2ED0-AB8F-2548-82F6-0DCE90D98152}" type="pres">
      <dgm:prSet presAssocID="{4883033D-3D3D-4979-A5DE-0BC02FF88966}" presName="parentText" presStyleLbl="node1" presStyleIdx="2" presStyleCnt="3">
        <dgm:presLayoutVars>
          <dgm:chMax val="0"/>
          <dgm:bulletEnabled val="1"/>
        </dgm:presLayoutVars>
      </dgm:prSet>
      <dgm:spPr/>
    </dgm:pt>
  </dgm:ptLst>
  <dgm:cxnLst>
    <dgm:cxn modelId="{27CA3B50-B30A-4CA2-A813-BAA283996945}" srcId="{48ACAE76-2BB3-4517-AC02-4A2F3F01250F}" destId="{4F90A9B5-0ED4-4DEE-BDC9-A82CD8AFD17B}" srcOrd="1" destOrd="0" parTransId="{85653B7B-6700-4347-8E90-77DBA72A3F02}" sibTransId="{4608A442-47AD-493E-8B63-9D3062C95E5C}"/>
    <dgm:cxn modelId="{257A0380-FC21-7646-89E2-E8168581B583}" type="presOf" srcId="{4F90A9B5-0ED4-4DEE-BDC9-A82CD8AFD17B}" destId="{239DFD55-6DB4-2349-BCF4-9F9652E5168F}" srcOrd="0" destOrd="0" presId="urn:microsoft.com/office/officeart/2005/8/layout/vList2"/>
    <dgm:cxn modelId="{B435FE80-0F12-4E46-936C-FA9BC2EAECCB}" type="presOf" srcId="{98A2F8A6-B185-47AF-8874-BB99A8B77447}" destId="{64ADA2BE-B663-8C4E-B3E4-6BF68A2851F0}" srcOrd="0" destOrd="0" presId="urn:microsoft.com/office/officeart/2005/8/layout/vList2"/>
    <dgm:cxn modelId="{8D7734C4-8602-8E4A-9C2A-96EAB4B1CB25}" type="presOf" srcId="{48ACAE76-2BB3-4517-AC02-4A2F3F01250F}" destId="{6758E536-B2B9-2C4F-ABE1-278A5608E28D}" srcOrd="0" destOrd="0" presId="urn:microsoft.com/office/officeart/2005/8/layout/vList2"/>
    <dgm:cxn modelId="{7E79E5D6-3744-4ECB-8AED-7A08ED7F024B}" srcId="{48ACAE76-2BB3-4517-AC02-4A2F3F01250F}" destId="{98A2F8A6-B185-47AF-8874-BB99A8B77447}" srcOrd="0" destOrd="0" parTransId="{F7AC4B36-6B1C-4DE3-A13C-865BB47E04D4}" sibTransId="{65C07805-F069-4A29-A79D-3D898100DD0B}"/>
    <dgm:cxn modelId="{BF4CD8ED-4474-374E-8DC3-341F65E41137}" type="presOf" srcId="{4883033D-3D3D-4979-A5DE-0BC02FF88966}" destId="{CB4B2ED0-AB8F-2548-82F6-0DCE90D98152}" srcOrd="0" destOrd="0" presId="urn:microsoft.com/office/officeart/2005/8/layout/vList2"/>
    <dgm:cxn modelId="{875358F0-9844-4F5C-BA97-DA52F46F5076}" srcId="{48ACAE76-2BB3-4517-AC02-4A2F3F01250F}" destId="{4883033D-3D3D-4979-A5DE-0BC02FF88966}" srcOrd="2" destOrd="0" parTransId="{C9883236-A47F-46AD-AD4A-518B680FAAA9}" sibTransId="{91C1376C-726D-4194-80F0-BBD78461F1AC}"/>
    <dgm:cxn modelId="{95AC7EE3-2139-B047-A045-2AAF82710E14}" type="presParOf" srcId="{6758E536-B2B9-2C4F-ABE1-278A5608E28D}" destId="{64ADA2BE-B663-8C4E-B3E4-6BF68A2851F0}" srcOrd="0" destOrd="0" presId="urn:microsoft.com/office/officeart/2005/8/layout/vList2"/>
    <dgm:cxn modelId="{AA467712-2060-DF42-9853-BD1B3E2E5DCE}" type="presParOf" srcId="{6758E536-B2B9-2C4F-ABE1-278A5608E28D}" destId="{F238E617-D02C-C040-AD64-D74D338C15F6}" srcOrd="1" destOrd="0" presId="urn:microsoft.com/office/officeart/2005/8/layout/vList2"/>
    <dgm:cxn modelId="{848DC168-D248-F544-8D2A-E92605066BF6}" type="presParOf" srcId="{6758E536-B2B9-2C4F-ABE1-278A5608E28D}" destId="{239DFD55-6DB4-2349-BCF4-9F9652E5168F}" srcOrd="2" destOrd="0" presId="urn:microsoft.com/office/officeart/2005/8/layout/vList2"/>
    <dgm:cxn modelId="{BD83CB7A-A0A6-594E-83A1-83BBE810D70E}" type="presParOf" srcId="{6758E536-B2B9-2C4F-ABE1-278A5608E28D}" destId="{37869AFE-1AC6-D14F-9238-771E6852BBA0}" srcOrd="3" destOrd="0" presId="urn:microsoft.com/office/officeart/2005/8/layout/vList2"/>
    <dgm:cxn modelId="{3AEF62A0-AB6F-CD47-A592-35AF110B409C}" type="presParOf" srcId="{6758E536-B2B9-2C4F-ABE1-278A5608E28D}" destId="{CB4B2ED0-AB8F-2548-82F6-0DCE90D9815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580663-D4CE-498B-936C-561F00C4FDAC}"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AD801D6C-088F-441C-B191-3778285C799F}">
      <dgm:prSet/>
      <dgm:spPr/>
      <dgm:t>
        <a:bodyPr/>
        <a:lstStyle/>
        <a:p>
          <a:r>
            <a:rPr lang="nl-NL"/>
            <a:t>de organisatie van de werkmaatschappij(en) </a:t>
          </a:r>
          <a:endParaRPr lang="en-US"/>
        </a:p>
      </dgm:t>
    </dgm:pt>
    <dgm:pt modelId="{55EDF905-C6D7-4AB2-9BA8-05C65D563A52}" type="parTrans" cxnId="{41145A3D-3CB7-4FA2-997A-639CB6614A18}">
      <dgm:prSet/>
      <dgm:spPr/>
      <dgm:t>
        <a:bodyPr/>
        <a:lstStyle/>
        <a:p>
          <a:endParaRPr lang="en-US"/>
        </a:p>
      </dgm:t>
    </dgm:pt>
    <dgm:pt modelId="{ABE2D809-1862-48ED-A582-BF6F3B1AB45B}" type="sibTrans" cxnId="{41145A3D-3CB7-4FA2-997A-639CB6614A18}">
      <dgm:prSet/>
      <dgm:spPr/>
      <dgm:t>
        <a:bodyPr/>
        <a:lstStyle/>
        <a:p>
          <a:endParaRPr lang="en-US"/>
        </a:p>
      </dgm:t>
    </dgm:pt>
    <dgm:pt modelId="{4E5A80BD-5449-4ABA-B68D-BFEC598CD57D}">
      <dgm:prSet/>
      <dgm:spPr/>
      <dgm:t>
        <a:bodyPr/>
        <a:lstStyle/>
        <a:p>
          <a:r>
            <a:rPr lang="nl-NL"/>
            <a:t>de samenstelling van de werkgroepen</a:t>
          </a:r>
          <a:endParaRPr lang="en-US"/>
        </a:p>
      </dgm:t>
    </dgm:pt>
    <dgm:pt modelId="{36B88C72-8C27-4A59-9677-0D3D18932E83}" type="parTrans" cxnId="{3ADED0C5-0AD7-4B5C-BF41-6BDDF5FC8768}">
      <dgm:prSet/>
      <dgm:spPr/>
      <dgm:t>
        <a:bodyPr/>
        <a:lstStyle/>
        <a:p>
          <a:endParaRPr lang="en-US"/>
        </a:p>
      </dgm:t>
    </dgm:pt>
    <dgm:pt modelId="{58FD49EA-A0A4-468E-ABED-80C6DC0D7951}" type="sibTrans" cxnId="{3ADED0C5-0AD7-4B5C-BF41-6BDDF5FC8768}">
      <dgm:prSet/>
      <dgm:spPr/>
      <dgm:t>
        <a:bodyPr/>
        <a:lstStyle/>
        <a:p>
          <a:endParaRPr lang="en-US"/>
        </a:p>
      </dgm:t>
    </dgm:pt>
    <dgm:pt modelId="{8D10861B-A02E-4049-8C14-2E458AA477B7}">
      <dgm:prSet/>
      <dgm:spPr/>
      <dgm:t>
        <a:bodyPr/>
        <a:lstStyle/>
        <a:p>
          <a:r>
            <a:rPr lang="nl-NL"/>
            <a:t>taak- en functieomschrijving beheerder</a:t>
          </a:r>
          <a:endParaRPr lang="en-US"/>
        </a:p>
      </dgm:t>
    </dgm:pt>
    <dgm:pt modelId="{96135D7B-4EFE-4247-8484-36B6376FF6CE}" type="parTrans" cxnId="{F9A8A119-4FC0-496A-97A1-2E2A1CFC8EA9}">
      <dgm:prSet/>
      <dgm:spPr/>
      <dgm:t>
        <a:bodyPr/>
        <a:lstStyle/>
        <a:p>
          <a:endParaRPr lang="en-US"/>
        </a:p>
      </dgm:t>
    </dgm:pt>
    <dgm:pt modelId="{B84F6C8B-6DD8-4FDB-9D2D-9B46AB678B96}" type="sibTrans" cxnId="{F9A8A119-4FC0-496A-97A1-2E2A1CFC8EA9}">
      <dgm:prSet/>
      <dgm:spPr/>
      <dgm:t>
        <a:bodyPr/>
        <a:lstStyle/>
        <a:p>
          <a:endParaRPr lang="en-US"/>
        </a:p>
      </dgm:t>
    </dgm:pt>
    <dgm:pt modelId="{9227488C-55FB-4758-A80D-0A9EB7EEBB41}">
      <dgm:prSet/>
      <dgm:spPr/>
      <dgm:t>
        <a:bodyPr/>
        <a:lstStyle/>
        <a:p>
          <a:r>
            <a:rPr lang="nl-NL"/>
            <a:t>de organisatie van de horeca</a:t>
          </a:r>
          <a:endParaRPr lang="en-US"/>
        </a:p>
      </dgm:t>
    </dgm:pt>
    <dgm:pt modelId="{ED5D2BA1-EDE0-4506-A137-00079AEC8F76}" type="parTrans" cxnId="{2CD1FE19-509C-4590-8B60-B7950DDDAFBB}">
      <dgm:prSet/>
      <dgm:spPr/>
      <dgm:t>
        <a:bodyPr/>
        <a:lstStyle/>
        <a:p>
          <a:endParaRPr lang="en-US"/>
        </a:p>
      </dgm:t>
    </dgm:pt>
    <dgm:pt modelId="{93B33E79-DD0D-49CE-B0EA-1833662254A0}" type="sibTrans" cxnId="{2CD1FE19-509C-4590-8B60-B7950DDDAFBB}">
      <dgm:prSet/>
      <dgm:spPr/>
      <dgm:t>
        <a:bodyPr/>
        <a:lstStyle/>
        <a:p>
          <a:endParaRPr lang="en-US"/>
        </a:p>
      </dgm:t>
    </dgm:pt>
    <dgm:pt modelId="{ACBBA2BB-4D9A-4531-A3C2-C22B51F1C9A3}">
      <dgm:prSet/>
      <dgm:spPr/>
      <dgm:t>
        <a:bodyPr/>
        <a:lstStyle/>
        <a:p>
          <a:r>
            <a:rPr lang="nl-NL"/>
            <a:t>juridische zaken m.b.t. bestuur – rvt – raad van deelnemers</a:t>
          </a:r>
          <a:endParaRPr lang="en-US"/>
        </a:p>
      </dgm:t>
    </dgm:pt>
    <dgm:pt modelId="{CA9E014A-4CA0-48EB-8A5B-92C7934C1EB3}" type="parTrans" cxnId="{B6420A4A-E4B1-4227-A5DE-1615AE42A2EA}">
      <dgm:prSet/>
      <dgm:spPr/>
      <dgm:t>
        <a:bodyPr/>
        <a:lstStyle/>
        <a:p>
          <a:endParaRPr lang="en-US"/>
        </a:p>
      </dgm:t>
    </dgm:pt>
    <dgm:pt modelId="{DC36896F-4F1F-46B4-8F41-D28DB0FEA186}" type="sibTrans" cxnId="{B6420A4A-E4B1-4227-A5DE-1615AE42A2EA}">
      <dgm:prSet/>
      <dgm:spPr/>
      <dgm:t>
        <a:bodyPr/>
        <a:lstStyle/>
        <a:p>
          <a:endParaRPr lang="en-US"/>
        </a:p>
      </dgm:t>
    </dgm:pt>
    <dgm:pt modelId="{B4F46EBD-7C36-FD4E-8F5F-B439E47B82C2}" type="pres">
      <dgm:prSet presAssocID="{EF580663-D4CE-498B-936C-561F00C4FDAC}" presName="diagram" presStyleCnt="0">
        <dgm:presLayoutVars>
          <dgm:dir/>
          <dgm:resizeHandles val="exact"/>
        </dgm:presLayoutVars>
      </dgm:prSet>
      <dgm:spPr/>
    </dgm:pt>
    <dgm:pt modelId="{A9444715-CCEC-F04A-8255-591FF4873FA2}" type="pres">
      <dgm:prSet presAssocID="{AD801D6C-088F-441C-B191-3778285C799F}" presName="node" presStyleLbl="node1" presStyleIdx="0" presStyleCnt="5">
        <dgm:presLayoutVars>
          <dgm:bulletEnabled val="1"/>
        </dgm:presLayoutVars>
      </dgm:prSet>
      <dgm:spPr/>
    </dgm:pt>
    <dgm:pt modelId="{09EAB3B8-5946-6849-8BD6-0A26EA6ABE79}" type="pres">
      <dgm:prSet presAssocID="{ABE2D809-1862-48ED-A582-BF6F3B1AB45B}" presName="sibTrans" presStyleCnt="0"/>
      <dgm:spPr/>
    </dgm:pt>
    <dgm:pt modelId="{CE130B03-97C5-4A4B-8673-1631FA37CA95}" type="pres">
      <dgm:prSet presAssocID="{4E5A80BD-5449-4ABA-B68D-BFEC598CD57D}" presName="node" presStyleLbl="node1" presStyleIdx="1" presStyleCnt="5">
        <dgm:presLayoutVars>
          <dgm:bulletEnabled val="1"/>
        </dgm:presLayoutVars>
      </dgm:prSet>
      <dgm:spPr/>
    </dgm:pt>
    <dgm:pt modelId="{38C0A577-DBDE-E54A-8193-49028BDD8F49}" type="pres">
      <dgm:prSet presAssocID="{58FD49EA-A0A4-468E-ABED-80C6DC0D7951}" presName="sibTrans" presStyleCnt="0"/>
      <dgm:spPr/>
    </dgm:pt>
    <dgm:pt modelId="{89653D8F-4174-B646-9991-C9DB6D7FD04D}" type="pres">
      <dgm:prSet presAssocID="{8D10861B-A02E-4049-8C14-2E458AA477B7}" presName="node" presStyleLbl="node1" presStyleIdx="2" presStyleCnt="5">
        <dgm:presLayoutVars>
          <dgm:bulletEnabled val="1"/>
        </dgm:presLayoutVars>
      </dgm:prSet>
      <dgm:spPr/>
    </dgm:pt>
    <dgm:pt modelId="{B0D973BF-7EEE-BD40-978F-98B73534E073}" type="pres">
      <dgm:prSet presAssocID="{B84F6C8B-6DD8-4FDB-9D2D-9B46AB678B96}" presName="sibTrans" presStyleCnt="0"/>
      <dgm:spPr/>
    </dgm:pt>
    <dgm:pt modelId="{496EE621-4DBE-C94F-9A65-739939FEA2C5}" type="pres">
      <dgm:prSet presAssocID="{9227488C-55FB-4758-A80D-0A9EB7EEBB41}" presName="node" presStyleLbl="node1" presStyleIdx="3" presStyleCnt="5">
        <dgm:presLayoutVars>
          <dgm:bulletEnabled val="1"/>
        </dgm:presLayoutVars>
      </dgm:prSet>
      <dgm:spPr/>
    </dgm:pt>
    <dgm:pt modelId="{1C4A3A6E-7B3C-EA40-8890-171B4AE8CB96}" type="pres">
      <dgm:prSet presAssocID="{93B33E79-DD0D-49CE-B0EA-1833662254A0}" presName="sibTrans" presStyleCnt="0"/>
      <dgm:spPr/>
    </dgm:pt>
    <dgm:pt modelId="{C936EE94-7391-1847-9BB2-F5218346ADBE}" type="pres">
      <dgm:prSet presAssocID="{ACBBA2BB-4D9A-4531-A3C2-C22B51F1C9A3}" presName="node" presStyleLbl="node1" presStyleIdx="4" presStyleCnt="5">
        <dgm:presLayoutVars>
          <dgm:bulletEnabled val="1"/>
        </dgm:presLayoutVars>
      </dgm:prSet>
      <dgm:spPr/>
    </dgm:pt>
  </dgm:ptLst>
  <dgm:cxnLst>
    <dgm:cxn modelId="{2B4EF001-5C22-AB46-8FD5-D845D56C17DD}" type="presOf" srcId="{EF580663-D4CE-498B-936C-561F00C4FDAC}" destId="{B4F46EBD-7C36-FD4E-8F5F-B439E47B82C2}" srcOrd="0" destOrd="0" presId="urn:microsoft.com/office/officeart/2005/8/layout/default"/>
    <dgm:cxn modelId="{BAE5D318-0588-6F45-BEFF-D42251BDD021}" type="presOf" srcId="{4E5A80BD-5449-4ABA-B68D-BFEC598CD57D}" destId="{CE130B03-97C5-4A4B-8673-1631FA37CA95}" srcOrd="0" destOrd="0" presId="urn:microsoft.com/office/officeart/2005/8/layout/default"/>
    <dgm:cxn modelId="{F9A8A119-4FC0-496A-97A1-2E2A1CFC8EA9}" srcId="{EF580663-D4CE-498B-936C-561F00C4FDAC}" destId="{8D10861B-A02E-4049-8C14-2E458AA477B7}" srcOrd="2" destOrd="0" parTransId="{96135D7B-4EFE-4247-8484-36B6376FF6CE}" sibTransId="{B84F6C8B-6DD8-4FDB-9D2D-9B46AB678B96}"/>
    <dgm:cxn modelId="{2CD1FE19-509C-4590-8B60-B7950DDDAFBB}" srcId="{EF580663-D4CE-498B-936C-561F00C4FDAC}" destId="{9227488C-55FB-4758-A80D-0A9EB7EEBB41}" srcOrd="3" destOrd="0" parTransId="{ED5D2BA1-EDE0-4506-A137-00079AEC8F76}" sibTransId="{93B33E79-DD0D-49CE-B0EA-1833662254A0}"/>
    <dgm:cxn modelId="{3ED04E2C-9FE5-1849-BB23-2D792BE280A6}" type="presOf" srcId="{AD801D6C-088F-441C-B191-3778285C799F}" destId="{A9444715-CCEC-F04A-8255-591FF4873FA2}" srcOrd="0" destOrd="0" presId="urn:microsoft.com/office/officeart/2005/8/layout/default"/>
    <dgm:cxn modelId="{41145A3D-3CB7-4FA2-997A-639CB6614A18}" srcId="{EF580663-D4CE-498B-936C-561F00C4FDAC}" destId="{AD801D6C-088F-441C-B191-3778285C799F}" srcOrd="0" destOrd="0" parTransId="{55EDF905-C6D7-4AB2-9BA8-05C65D563A52}" sibTransId="{ABE2D809-1862-48ED-A582-BF6F3B1AB45B}"/>
    <dgm:cxn modelId="{B6420A4A-E4B1-4227-A5DE-1615AE42A2EA}" srcId="{EF580663-D4CE-498B-936C-561F00C4FDAC}" destId="{ACBBA2BB-4D9A-4531-A3C2-C22B51F1C9A3}" srcOrd="4" destOrd="0" parTransId="{CA9E014A-4CA0-48EB-8A5B-92C7934C1EB3}" sibTransId="{DC36896F-4F1F-46B4-8F41-D28DB0FEA186}"/>
    <dgm:cxn modelId="{E23A1B53-7CF9-B645-88DA-0D8166C7BB99}" type="presOf" srcId="{8D10861B-A02E-4049-8C14-2E458AA477B7}" destId="{89653D8F-4174-B646-9991-C9DB6D7FD04D}" srcOrd="0" destOrd="0" presId="urn:microsoft.com/office/officeart/2005/8/layout/default"/>
    <dgm:cxn modelId="{8AB63B78-CA72-B240-B4E5-B27AE732849D}" type="presOf" srcId="{ACBBA2BB-4D9A-4531-A3C2-C22B51F1C9A3}" destId="{C936EE94-7391-1847-9BB2-F5218346ADBE}" srcOrd="0" destOrd="0" presId="urn:microsoft.com/office/officeart/2005/8/layout/default"/>
    <dgm:cxn modelId="{8CDFD2A9-16A8-5941-B584-538F840E8F3B}" type="presOf" srcId="{9227488C-55FB-4758-A80D-0A9EB7EEBB41}" destId="{496EE621-4DBE-C94F-9A65-739939FEA2C5}" srcOrd="0" destOrd="0" presId="urn:microsoft.com/office/officeart/2005/8/layout/default"/>
    <dgm:cxn modelId="{3ADED0C5-0AD7-4B5C-BF41-6BDDF5FC8768}" srcId="{EF580663-D4CE-498B-936C-561F00C4FDAC}" destId="{4E5A80BD-5449-4ABA-B68D-BFEC598CD57D}" srcOrd="1" destOrd="0" parTransId="{36B88C72-8C27-4A59-9677-0D3D18932E83}" sibTransId="{58FD49EA-A0A4-468E-ABED-80C6DC0D7951}"/>
    <dgm:cxn modelId="{4DC47EBF-F4E9-094C-A06B-59D4812F5BFE}" type="presParOf" srcId="{B4F46EBD-7C36-FD4E-8F5F-B439E47B82C2}" destId="{A9444715-CCEC-F04A-8255-591FF4873FA2}" srcOrd="0" destOrd="0" presId="urn:microsoft.com/office/officeart/2005/8/layout/default"/>
    <dgm:cxn modelId="{072FD062-D4C5-184D-99B7-0FFA3EC8B71C}" type="presParOf" srcId="{B4F46EBD-7C36-FD4E-8F5F-B439E47B82C2}" destId="{09EAB3B8-5946-6849-8BD6-0A26EA6ABE79}" srcOrd="1" destOrd="0" presId="urn:microsoft.com/office/officeart/2005/8/layout/default"/>
    <dgm:cxn modelId="{7B66BF3D-AB92-F74E-BDA8-25C6C8BE0469}" type="presParOf" srcId="{B4F46EBD-7C36-FD4E-8F5F-B439E47B82C2}" destId="{CE130B03-97C5-4A4B-8673-1631FA37CA95}" srcOrd="2" destOrd="0" presId="urn:microsoft.com/office/officeart/2005/8/layout/default"/>
    <dgm:cxn modelId="{BB4BB39F-0855-BB43-A970-36B24551A01D}" type="presParOf" srcId="{B4F46EBD-7C36-FD4E-8F5F-B439E47B82C2}" destId="{38C0A577-DBDE-E54A-8193-49028BDD8F49}" srcOrd="3" destOrd="0" presId="urn:microsoft.com/office/officeart/2005/8/layout/default"/>
    <dgm:cxn modelId="{E942E3BA-A622-4943-B700-647CD2CB26B5}" type="presParOf" srcId="{B4F46EBD-7C36-FD4E-8F5F-B439E47B82C2}" destId="{89653D8F-4174-B646-9991-C9DB6D7FD04D}" srcOrd="4" destOrd="0" presId="urn:microsoft.com/office/officeart/2005/8/layout/default"/>
    <dgm:cxn modelId="{35F1BD71-1C0F-B642-BFA2-805062097661}" type="presParOf" srcId="{B4F46EBD-7C36-FD4E-8F5F-B439E47B82C2}" destId="{B0D973BF-7EEE-BD40-978F-98B73534E073}" srcOrd="5" destOrd="0" presId="urn:microsoft.com/office/officeart/2005/8/layout/default"/>
    <dgm:cxn modelId="{8F86023F-6AAD-0044-8114-13E9C1E66CC5}" type="presParOf" srcId="{B4F46EBD-7C36-FD4E-8F5F-B439E47B82C2}" destId="{496EE621-4DBE-C94F-9A65-739939FEA2C5}" srcOrd="6" destOrd="0" presId="urn:microsoft.com/office/officeart/2005/8/layout/default"/>
    <dgm:cxn modelId="{B491243D-1DA6-064E-B9DA-497CFF8983AE}" type="presParOf" srcId="{B4F46EBD-7C36-FD4E-8F5F-B439E47B82C2}" destId="{1C4A3A6E-7B3C-EA40-8890-171B4AE8CB96}" srcOrd="7" destOrd="0" presId="urn:microsoft.com/office/officeart/2005/8/layout/default"/>
    <dgm:cxn modelId="{B705F305-C895-D645-BE69-0C8597FC5170}" type="presParOf" srcId="{B4F46EBD-7C36-FD4E-8F5F-B439E47B82C2}" destId="{C936EE94-7391-1847-9BB2-F5218346ADB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DB10393-8420-4F6B-A295-0E96632DF4B6}"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EE836511-212F-4675-BA29-5FD79D63A612}">
      <dgm:prSet/>
      <dgm:spPr/>
      <dgm:t>
        <a:bodyPr/>
        <a:lstStyle/>
        <a:p>
          <a:r>
            <a:rPr lang="nl-NL" dirty="0"/>
            <a:t>De activiteiten zijn een goede afspiegeling van de doelstellingen van het Dorpshuis.</a:t>
          </a:r>
          <a:endParaRPr lang="en-US" dirty="0"/>
        </a:p>
      </dgm:t>
    </dgm:pt>
    <dgm:pt modelId="{CDEC6B61-DBC9-4058-ADE9-A8BB96D23905}" type="parTrans" cxnId="{D65A46F3-D919-420E-8A55-722608107A9A}">
      <dgm:prSet/>
      <dgm:spPr/>
      <dgm:t>
        <a:bodyPr/>
        <a:lstStyle/>
        <a:p>
          <a:endParaRPr lang="en-US"/>
        </a:p>
      </dgm:t>
    </dgm:pt>
    <dgm:pt modelId="{D0BAFC9D-830C-42B7-8F6C-D3986E994037}" type="sibTrans" cxnId="{D65A46F3-D919-420E-8A55-722608107A9A}">
      <dgm:prSet/>
      <dgm:spPr/>
      <dgm:t>
        <a:bodyPr/>
        <a:lstStyle/>
        <a:p>
          <a:endParaRPr lang="en-US"/>
        </a:p>
      </dgm:t>
    </dgm:pt>
    <dgm:pt modelId="{E3D8468F-6894-4399-A665-15B4C7FA834F}">
      <dgm:prSet/>
      <dgm:spPr/>
      <dgm:t>
        <a:bodyPr/>
        <a:lstStyle/>
        <a:p>
          <a:r>
            <a:rPr lang="nl-NL" dirty="0"/>
            <a:t>De verhuur draagt bij aan een toekomstbestendige financiering van het Dorpshuis.</a:t>
          </a:r>
          <a:endParaRPr lang="en-US" dirty="0"/>
        </a:p>
      </dgm:t>
    </dgm:pt>
    <dgm:pt modelId="{33908A19-1054-420A-BC09-5245A7BB6B8D}" type="parTrans" cxnId="{7AD61C4F-972E-4EA7-AE48-FC00CB90FCE7}">
      <dgm:prSet/>
      <dgm:spPr/>
      <dgm:t>
        <a:bodyPr/>
        <a:lstStyle/>
        <a:p>
          <a:endParaRPr lang="en-US"/>
        </a:p>
      </dgm:t>
    </dgm:pt>
    <dgm:pt modelId="{C6585368-4BFA-4FE2-AFA5-9A7B8CBE9BB0}" type="sibTrans" cxnId="{7AD61C4F-972E-4EA7-AE48-FC00CB90FCE7}">
      <dgm:prSet/>
      <dgm:spPr/>
      <dgm:t>
        <a:bodyPr/>
        <a:lstStyle/>
        <a:p>
          <a:endParaRPr lang="en-US"/>
        </a:p>
      </dgm:t>
    </dgm:pt>
    <dgm:pt modelId="{82AC7AD1-411D-4352-A048-D59DE91CC44F}">
      <dgm:prSet/>
      <dgm:spPr/>
      <dgm:t>
        <a:bodyPr/>
        <a:lstStyle/>
        <a:p>
          <a:r>
            <a:rPr lang="nl-NL" dirty="0"/>
            <a:t>Verhuur kent een gedifferentieerde en transparante tariefstructuur, die recht doet aan de draagkracht van het verenigingsleven in Loon op Zand en die gerelateerd is aan het accommodatiebeleid van de gemeente Loon op Zand.</a:t>
          </a:r>
          <a:endParaRPr lang="en-US" dirty="0"/>
        </a:p>
      </dgm:t>
    </dgm:pt>
    <dgm:pt modelId="{B8A922FB-3EC5-4523-BE96-B07AB54E4E56}" type="parTrans" cxnId="{42D07D04-58EE-498B-895D-052F22A53830}">
      <dgm:prSet/>
      <dgm:spPr/>
      <dgm:t>
        <a:bodyPr/>
        <a:lstStyle/>
        <a:p>
          <a:endParaRPr lang="en-US"/>
        </a:p>
      </dgm:t>
    </dgm:pt>
    <dgm:pt modelId="{F71B1601-8B69-412B-BC27-3C3F301A5B3D}" type="sibTrans" cxnId="{42D07D04-58EE-498B-895D-052F22A53830}">
      <dgm:prSet/>
      <dgm:spPr/>
      <dgm:t>
        <a:bodyPr/>
        <a:lstStyle/>
        <a:p>
          <a:endParaRPr lang="en-US"/>
        </a:p>
      </dgm:t>
    </dgm:pt>
    <dgm:pt modelId="{D15B1A10-EE29-C848-9D42-3750C7DA4465}" type="pres">
      <dgm:prSet presAssocID="{BDB10393-8420-4F6B-A295-0E96632DF4B6}" presName="Name0" presStyleCnt="0">
        <dgm:presLayoutVars>
          <dgm:dir/>
          <dgm:animLvl val="lvl"/>
          <dgm:resizeHandles val="exact"/>
        </dgm:presLayoutVars>
      </dgm:prSet>
      <dgm:spPr/>
    </dgm:pt>
    <dgm:pt modelId="{207F244B-C10D-AC45-966F-0BB8382DB305}" type="pres">
      <dgm:prSet presAssocID="{82AC7AD1-411D-4352-A048-D59DE91CC44F}" presName="boxAndChildren" presStyleCnt="0"/>
      <dgm:spPr/>
    </dgm:pt>
    <dgm:pt modelId="{C1019FC9-B7BD-EE44-8EDC-63AC9AB8C550}" type="pres">
      <dgm:prSet presAssocID="{82AC7AD1-411D-4352-A048-D59DE91CC44F}" presName="parentTextBox" presStyleLbl="node1" presStyleIdx="0" presStyleCnt="3"/>
      <dgm:spPr/>
    </dgm:pt>
    <dgm:pt modelId="{62BCD5BC-931D-C94E-83BB-7729B8CCD63C}" type="pres">
      <dgm:prSet presAssocID="{C6585368-4BFA-4FE2-AFA5-9A7B8CBE9BB0}" presName="sp" presStyleCnt="0"/>
      <dgm:spPr/>
    </dgm:pt>
    <dgm:pt modelId="{F2984D90-B794-E546-A318-3536D9594E3B}" type="pres">
      <dgm:prSet presAssocID="{E3D8468F-6894-4399-A665-15B4C7FA834F}" presName="arrowAndChildren" presStyleCnt="0"/>
      <dgm:spPr/>
    </dgm:pt>
    <dgm:pt modelId="{732A9BE1-45FB-ED4C-B39E-A6D0BBF62EE4}" type="pres">
      <dgm:prSet presAssocID="{E3D8468F-6894-4399-A665-15B4C7FA834F}" presName="parentTextArrow" presStyleLbl="node1" presStyleIdx="1" presStyleCnt="3"/>
      <dgm:spPr/>
    </dgm:pt>
    <dgm:pt modelId="{97EC8972-7FB2-8847-9B39-C78567AC30FC}" type="pres">
      <dgm:prSet presAssocID="{D0BAFC9D-830C-42B7-8F6C-D3986E994037}" presName="sp" presStyleCnt="0"/>
      <dgm:spPr/>
    </dgm:pt>
    <dgm:pt modelId="{F3B608D8-54BD-2940-B3E2-0FAE876F2CD2}" type="pres">
      <dgm:prSet presAssocID="{EE836511-212F-4675-BA29-5FD79D63A612}" presName="arrowAndChildren" presStyleCnt="0"/>
      <dgm:spPr/>
    </dgm:pt>
    <dgm:pt modelId="{B2BD97D2-F1E4-794C-9398-992B1E9E479A}" type="pres">
      <dgm:prSet presAssocID="{EE836511-212F-4675-BA29-5FD79D63A612}" presName="parentTextArrow" presStyleLbl="node1" presStyleIdx="2" presStyleCnt="3"/>
      <dgm:spPr/>
    </dgm:pt>
  </dgm:ptLst>
  <dgm:cxnLst>
    <dgm:cxn modelId="{42D07D04-58EE-498B-895D-052F22A53830}" srcId="{BDB10393-8420-4F6B-A295-0E96632DF4B6}" destId="{82AC7AD1-411D-4352-A048-D59DE91CC44F}" srcOrd="2" destOrd="0" parTransId="{B8A922FB-3EC5-4523-BE96-B07AB54E4E56}" sibTransId="{F71B1601-8B69-412B-BC27-3C3F301A5B3D}"/>
    <dgm:cxn modelId="{C482300D-58C2-264C-AC86-8EF736366922}" type="presOf" srcId="{BDB10393-8420-4F6B-A295-0E96632DF4B6}" destId="{D15B1A10-EE29-C848-9D42-3750C7DA4465}" srcOrd="0" destOrd="0" presId="urn:microsoft.com/office/officeart/2005/8/layout/process4"/>
    <dgm:cxn modelId="{5B66CD3A-08BC-B547-914B-777C1B6215B3}" type="presOf" srcId="{EE836511-212F-4675-BA29-5FD79D63A612}" destId="{B2BD97D2-F1E4-794C-9398-992B1E9E479A}" srcOrd="0" destOrd="0" presId="urn:microsoft.com/office/officeart/2005/8/layout/process4"/>
    <dgm:cxn modelId="{7AD61C4F-972E-4EA7-AE48-FC00CB90FCE7}" srcId="{BDB10393-8420-4F6B-A295-0E96632DF4B6}" destId="{E3D8468F-6894-4399-A665-15B4C7FA834F}" srcOrd="1" destOrd="0" parTransId="{33908A19-1054-420A-BC09-5245A7BB6B8D}" sibTransId="{C6585368-4BFA-4FE2-AFA5-9A7B8CBE9BB0}"/>
    <dgm:cxn modelId="{AEE73178-130F-8745-A468-EEDC96B70B6F}" type="presOf" srcId="{E3D8468F-6894-4399-A665-15B4C7FA834F}" destId="{732A9BE1-45FB-ED4C-B39E-A6D0BBF62EE4}" srcOrd="0" destOrd="0" presId="urn:microsoft.com/office/officeart/2005/8/layout/process4"/>
    <dgm:cxn modelId="{D9F5D3AF-AA9A-C64A-AF27-DF64260A15C4}" type="presOf" srcId="{82AC7AD1-411D-4352-A048-D59DE91CC44F}" destId="{C1019FC9-B7BD-EE44-8EDC-63AC9AB8C550}" srcOrd="0" destOrd="0" presId="urn:microsoft.com/office/officeart/2005/8/layout/process4"/>
    <dgm:cxn modelId="{D65A46F3-D919-420E-8A55-722608107A9A}" srcId="{BDB10393-8420-4F6B-A295-0E96632DF4B6}" destId="{EE836511-212F-4675-BA29-5FD79D63A612}" srcOrd="0" destOrd="0" parTransId="{CDEC6B61-DBC9-4058-ADE9-A8BB96D23905}" sibTransId="{D0BAFC9D-830C-42B7-8F6C-D3986E994037}"/>
    <dgm:cxn modelId="{252EE952-1506-B048-854D-0D0D9D2D1A03}" type="presParOf" srcId="{D15B1A10-EE29-C848-9D42-3750C7DA4465}" destId="{207F244B-C10D-AC45-966F-0BB8382DB305}" srcOrd="0" destOrd="0" presId="urn:microsoft.com/office/officeart/2005/8/layout/process4"/>
    <dgm:cxn modelId="{D2912446-1CC0-C943-B506-B0CDB9C847CB}" type="presParOf" srcId="{207F244B-C10D-AC45-966F-0BB8382DB305}" destId="{C1019FC9-B7BD-EE44-8EDC-63AC9AB8C550}" srcOrd="0" destOrd="0" presId="urn:microsoft.com/office/officeart/2005/8/layout/process4"/>
    <dgm:cxn modelId="{A5374A7E-CAD7-9847-A719-C16E67F3B1FA}" type="presParOf" srcId="{D15B1A10-EE29-C848-9D42-3750C7DA4465}" destId="{62BCD5BC-931D-C94E-83BB-7729B8CCD63C}" srcOrd="1" destOrd="0" presId="urn:microsoft.com/office/officeart/2005/8/layout/process4"/>
    <dgm:cxn modelId="{D226DD3F-E87C-C247-A5E4-26FD5C34BB7A}" type="presParOf" srcId="{D15B1A10-EE29-C848-9D42-3750C7DA4465}" destId="{F2984D90-B794-E546-A318-3536D9594E3B}" srcOrd="2" destOrd="0" presId="urn:microsoft.com/office/officeart/2005/8/layout/process4"/>
    <dgm:cxn modelId="{B3E48A73-7E4A-C041-ABC8-4D7ED239AEC7}" type="presParOf" srcId="{F2984D90-B794-E546-A318-3536D9594E3B}" destId="{732A9BE1-45FB-ED4C-B39E-A6D0BBF62EE4}" srcOrd="0" destOrd="0" presId="urn:microsoft.com/office/officeart/2005/8/layout/process4"/>
    <dgm:cxn modelId="{17B6340C-DAFB-CE4E-A353-41BE7288EAE2}" type="presParOf" srcId="{D15B1A10-EE29-C848-9D42-3750C7DA4465}" destId="{97EC8972-7FB2-8847-9B39-C78567AC30FC}" srcOrd="3" destOrd="0" presId="urn:microsoft.com/office/officeart/2005/8/layout/process4"/>
    <dgm:cxn modelId="{94B03E66-38E9-1346-AECB-F56CA076339E}" type="presParOf" srcId="{D15B1A10-EE29-C848-9D42-3750C7DA4465}" destId="{F3B608D8-54BD-2940-B3E2-0FAE876F2CD2}" srcOrd="4" destOrd="0" presId="urn:microsoft.com/office/officeart/2005/8/layout/process4"/>
    <dgm:cxn modelId="{459B2A55-CDB6-DE43-8B7A-9FBDDCAFBE31}" type="presParOf" srcId="{F3B608D8-54BD-2940-B3E2-0FAE876F2CD2}" destId="{B2BD97D2-F1E4-794C-9398-992B1E9E479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F69CC-A4C6-3A48-9D80-D445BE07791C}">
      <dsp:nvSpPr>
        <dsp:cNvPr id="0" name=""/>
        <dsp:cNvSpPr/>
      </dsp:nvSpPr>
      <dsp:spPr>
        <a:xfrm>
          <a:off x="4625" y="394169"/>
          <a:ext cx="1445810" cy="1734972"/>
        </a:xfrm>
        <a:prstGeom prst="rect">
          <a:avLst/>
        </a:prstGeom>
        <a:gradFill rotWithShape="0">
          <a:gsLst>
            <a:gs pos="0">
              <a:schemeClr val="accent5">
                <a:hueOff val="0"/>
                <a:satOff val="0"/>
                <a:lumOff val="0"/>
                <a:alphaOff val="0"/>
                <a:tint val="98000"/>
                <a:satMod val="110000"/>
                <a:lumMod val="104000"/>
              </a:schemeClr>
            </a:gs>
            <a:gs pos="69000">
              <a:schemeClr val="accent5">
                <a:hueOff val="0"/>
                <a:satOff val="0"/>
                <a:lumOff val="0"/>
                <a:alphaOff val="0"/>
                <a:shade val="88000"/>
                <a:satMod val="130000"/>
                <a:lumMod val="92000"/>
              </a:schemeClr>
            </a:gs>
            <a:gs pos="100000">
              <a:schemeClr val="accent5">
                <a:hueOff val="0"/>
                <a:satOff val="0"/>
                <a:lumOff val="0"/>
                <a:alphaOff val="0"/>
                <a:shade val="78000"/>
                <a:satMod val="130000"/>
                <a:lumMod val="92000"/>
              </a:schemeClr>
            </a:gs>
          </a:gsLst>
          <a:lin ang="5400000" scaled="0"/>
        </a:gradFill>
        <a:ln w="9525"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42814" tIns="0" rIns="142814" bIns="330200" numCol="1" spcCol="1270" anchor="t" anchorCtr="0">
          <a:noAutofit/>
        </a:bodyPr>
        <a:lstStyle/>
        <a:p>
          <a:pPr marL="0" lvl="0" indent="0" algn="l" defTabSz="488950">
            <a:lnSpc>
              <a:spcPct val="90000"/>
            </a:lnSpc>
            <a:spcBef>
              <a:spcPct val="0"/>
            </a:spcBef>
            <a:spcAft>
              <a:spcPct val="35000"/>
            </a:spcAft>
            <a:buNone/>
          </a:pPr>
          <a:r>
            <a:rPr lang="nl-NL" sz="1100" kern="1200"/>
            <a:t>van, voor en door Loon op Zand</a:t>
          </a:r>
          <a:endParaRPr lang="en-US" sz="1100" kern="1200"/>
        </a:p>
      </dsp:txBody>
      <dsp:txXfrm>
        <a:off x="4625" y="1088158"/>
        <a:ext cx="1445810" cy="1040983"/>
      </dsp:txXfrm>
    </dsp:sp>
    <dsp:sp modelId="{081E516D-9A08-524A-95EC-5AD8E1DE1171}">
      <dsp:nvSpPr>
        <dsp:cNvPr id="0" name=""/>
        <dsp:cNvSpPr/>
      </dsp:nvSpPr>
      <dsp:spPr>
        <a:xfrm>
          <a:off x="4625" y="394169"/>
          <a:ext cx="1445810" cy="693989"/>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42814" tIns="165100" rIns="142814" bIns="165100" numCol="1" spcCol="1270" anchor="ctr" anchorCtr="0">
          <a:noAutofit/>
        </a:bodyPr>
        <a:lstStyle/>
        <a:p>
          <a:pPr marL="0" lvl="0" indent="0" algn="l" defTabSz="1022350">
            <a:lnSpc>
              <a:spcPct val="90000"/>
            </a:lnSpc>
            <a:spcBef>
              <a:spcPct val="0"/>
            </a:spcBef>
            <a:spcAft>
              <a:spcPct val="35000"/>
            </a:spcAft>
            <a:buNone/>
          </a:pPr>
          <a:r>
            <a:rPr lang="en-US" sz="2300" kern="1200"/>
            <a:t>01</a:t>
          </a:r>
        </a:p>
      </dsp:txBody>
      <dsp:txXfrm>
        <a:off x="4625" y="394169"/>
        <a:ext cx="1445810" cy="693989"/>
      </dsp:txXfrm>
    </dsp:sp>
    <dsp:sp modelId="{2C6B8510-28CE-8246-9C07-AC9A5A7844D2}">
      <dsp:nvSpPr>
        <dsp:cNvPr id="0" name=""/>
        <dsp:cNvSpPr/>
      </dsp:nvSpPr>
      <dsp:spPr>
        <a:xfrm>
          <a:off x="1566100" y="394169"/>
          <a:ext cx="1445810" cy="1734972"/>
        </a:xfrm>
        <a:prstGeom prst="rect">
          <a:avLst/>
        </a:prstGeom>
        <a:gradFill rotWithShape="0">
          <a:gsLst>
            <a:gs pos="0">
              <a:schemeClr val="accent5">
                <a:hueOff val="-277065"/>
                <a:satOff val="-183"/>
                <a:lumOff val="2892"/>
                <a:alphaOff val="0"/>
                <a:tint val="98000"/>
                <a:satMod val="110000"/>
                <a:lumMod val="104000"/>
              </a:schemeClr>
            </a:gs>
            <a:gs pos="69000">
              <a:schemeClr val="accent5">
                <a:hueOff val="-277065"/>
                <a:satOff val="-183"/>
                <a:lumOff val="2892"/>
                <a:alphaOff val="0"/>
                <a:shade val="88000"/>
                <a:satMod val="130000"/>
                <a:lumMod val="92000"/>
              </a:schemeClr>
            </a:gs>
            <a:gs pos="100000">
              <a:schemeClr val="accent5">
                <a:hueOff val="-277065"/>
                <a:satOff val="-183"/>
                <a:lumOff val="2892"/>
                <a:alphaOff val="0"/>
                <a:shade val="78000"/>
                <a:satMod val="130000"/>
                <a:lumMod val="92000"/>
              </a:schemeClr>
            </a:gs>
          </a:gsLst>
          <a:lin ang="5400000" scaled="0"/>
        </a:gradFill>
        <a:ln w="9525" cap="flat" cmpd="sng" algn="ctr">
          <a:solidFill>
            <a:schemeClr val="accent5">
              <a:hueOff val="-277065"/>
              <a:satOff val="-183"/>
              <a:lumOff val="2892"/>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42814" tIns="0" rIns="142814" bIns="330200" numCol="1" spcCol="1270" anchor="t" anchorCtr="0">
          <a:noAutofit/>
        </a:bodyPr>
        <a:lstStyle/>
        <a:p>
          <a:pPr marL="0" lvl="0" indent="0" algn="l" defTabSz="488950">
            <a:lnSpc>
              <a:spcPct val="90000"/>
            </a:lnSpc>
            <a:spcBef>
              <a:spcPct val="0"/>
            </a:spcBef>
            <a:spcAft>
              <a:spcPct val="35000"/>
            </a:spcAft>
            <a:buNone/>
          </a:pPr>
          <a:r>
            <a:rPr lang="nl-NL" sz="1100" kern="1200"/>
            <a:t>sterke rol voor Stichting Dorpshuis Loon op Zand</a:t>
          </a:r>
          <a:endParaRPr lang="en-US" sz="1100" kern="1200"/>
        </a:p>
      </dsp:txBody>
      <dsp:txXfrm>
        <a:off x="1566100" y="1088158"/>
        <a:ext cx="1445810" cy="1040983"/>
      </dsp:txXfrm>
    </dsp:sp>
    <dsp:sp modelId="{69B3A783-5403-E541-9353-AC308D3168EE}">
      <dsp:nvSpPr>
        <dsp:cNvPr id="0" name=""/>
        <dsp:cNvSpPr/>
      </dsp:nvSpPr>
      <dsp:spPr>
        <a:xfrm>
          <a:off x="1566100" y="394169"/>
          <a:ext cx="1445810" cy="693989"/>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42814" tIns="165100" rIns="142814" bIns="165100" numCol="1" spcCol="1270" anchor="ctr" anchorCtr="0">
          <a:noAutofit/>
        </a:bodyPr>
        <a:lstStyle/>
        <a:p>
          <a:pPr marL="0" lvl="0" indent="0" algn="l" defTabSz="1022350">
            <a:lnSpc>
              <a:spcPct val="90000"/>
            </a:lnSpc>
            <a:spcBef>
              <a:spcPct val="0"/>
            </a:spcBef>
            <a:spcAft>
              <a:spcPct val="35000"/>
            </a:spcAft>
            <a:buNone/>
          </a:pPr>
          <a:r>
            <a:rPr lang="en-US" sz="2300" kern="1200"/>
            <a:t>02</a:t>
          </a:r>
        </a:p>
      </dsp:txBody>
      <dsp:txXfrm>
        <a:off x="1566100" y="394169"/>
        <a:ext cx="1445810" cy="693989"/>
      </dsp:txXfrm>
    </dsp:sp>
    <dsp:sp modelId="{D06AAFB7-FF74-0D48-BE52-F9FC5988069A}">
      <dsp:nvSpPr>
        <dsp:cNvPr id="0" name=""/>
        <dsp:cNvSpPr/>
      </dsp:nvSpPr>
      <dsp:spPr>
        <a:xfrm>
          <a:off x="3127576" y="394169"/>
          <a:ext cx="1445810" cy="1734972"/>
        </a:xfrm>
        <a:prstGeom prst="rect">
          <a:avLst/>
        </a:prstGeom>
        <a:gradFill rotWithShape="0">
          <a:gsLst>
            <a:gs pos="0">
              <a:schemeClr val="accent5">
                <a:hueOff val="-554130"/>
                <a:satOff val="-367"/>
                <a:lumOff val="5784"/>
                <a:alphaOff val="0"/>
                <a:tint val="98000"/>
                <a:satMod val="110000"/>
                <a:lumMod val="104000"/>
              </a:schemeClr>
            </a:gs>
            <a:gs pos="69000">
              <a:schemeClr val="accent5">
                <a:hueOff val="-554130"/>
                <a:satOff val="-367"/>
                <a:lumOff val="5784"/>
                <a:alphaOff val="0"/>
                <a:shade val="88000"/>
                <a:satMod val="130000"/>
                <a:lumMod val="92000"/>
              </a:schemeClr>
            </a:gs>
            <a:gs pos="100000">
              <a:schemeClr val="accent5">
                <a:hueOff val="-554130"/>
                <a:satOff val="-367"/>
                <a:lumOff val="5784"/>
                <a:alphaOff val="0"/>
                <a:shade val="78000"/>
                <a:satMod val="130000"/>
                <a:lumMod val="92000"/>
              </a:schemeClr>
            </a:gs>
          </a:gsLst>
          <a:lin ang="5400000" scaled="0"/>
        </a:gradFill>
        <a:ln w="9525" cap="flat" cmpd="sng" algn="ctr">
          <a:solidFill>
            <a:schemeClr val="accent5">
              <a:hueOff val="-554130"/>
              <a:satOff val="-367"/>
              <a:lumOff val="5784"/>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42814" tIns="0" rIns="142814" bIns="330200" numCol="1" spcCol="1270" anchor="t" anchorCtr="0">
          <a:noAutofit/>
        </a:bodyPr>
        <a:lstStyle/>
        <a:p>
          <a:pPr marL="0" lvl="0" indent="0" algn="l" defTabSz="488950">
            <a:lnSpc>
              <a:spcPct val="90000"/>
            </a:lnSpc>
            <a:spcBef>
              <a:spcPct val="0"/>
            </a:spcBef>
            <a:spcAft>
              <a:spcPct val="35000"/>
            </a:spcAft>
            <a:buNone/>
          </a:pPr>
          <a:r>
            <a:rPr lang="nl-NL" sz="1100" kern="1200"/>
            <a:t>vrijwilligers zijn cruciaal</a:t>
          </a:r>
          <a:endParaRPr lang="en-US" sz="1100" kern="1200"/>
        </a:p>
      </dsp:txBody>
      <dsp:txXfrm>
        <a:off x="3127576" y="1088158"/>
        <a:ext cx="1445810" cy="1040983"/>
      </dsp:txXfrm>
    </dsp:sp>
    <dsp:sp modelId="{8C30D0A0-80C7-124C-ACA9-BE01C74511B1}">
      <dsp:nvSpPr>
        <dsp:cNvPr id="0" name=""/>
        <dsp:cNvSpPr/>
      </dsp:nvSpPr>
      <dsp:spPr>
        <a:xfrm>
          <a:off x="3127576" y="394169"/>
          <a:ext cx="1445810" cy="693989"/>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42814" tIns="165100" rIns="142814" bIns="165100" numCol="1" spcCol="1270" anchor="ctr" anchorCtr="0">
          <a:noAutofit/>
        </a:bodyPr>
        <a:lstStyle/>
        <a:p>
          <a:pPr marL="0" lvl="0" indent="0" algn="l" defTabSz="1022350">
            <a:lnSpc>
              <a:spcPct val="90000"/>
            </a:lnSpc>
            <a:spcBef>
              <a:spcPct val="0"/>
            </a:spcBef>
            <a:spcAft>
              <a:spcPct val="35000"/>
            </a:spcAft>
            <a:buNone/>
          </a:pPr>
          <a:r>
            <a:rPr lang="en-US" sz="2300" kern="1200"/>
            <a:t>03</a:t>
          </a:r>
        </a:p>
      </dsp:txBody>
      <dsp:txXfrm>
        <a:off x="3127576" y="394169"/>
        <a:ext cx="1445810" cy="693989"/>
      </dsp:txXfrm>
    </dsp:sp>
    <dsp:sp modelId="{D0FCFB0E-8C84-7E4D-B318-5216D4EAF13F}">
      <dsp:nvSpPr>
        <dsp:cNvPr id="0" name=""/>
        <dsp:cNvSpPr/>
      </dsp:nvSpPr>
      <dsp:spPr>
        <a:xfrm>
          <a:off x="4689051" y="394169"/>
          <a:ext cx="1445810" cy="1734972"/>
        </a:xfrm>
        <a:prstGeom prst="rect">
          <a:avLst/>
        </a:prstGeom>
        <a:gradFill rotWithShape="0">
          <a:gsLst>
            <a:gs pos="0">
              <a:schemeClr val="accent5">
                <a:hueOff val="-831195"/>
                <a:satOff val="-550"/>
                <a:lumOff val="8677"/>
                <a:alphaOff val="0"/>
                <a:tint val="98000"/>
                <a:satMod val="110000"/>
                <a:lumMod val="104000"/>
              </a:schemeClr>
            </a:gs>
            <a:gs pos="69000">
              <a:schemeClr val="accent5">
                <a:hueOff val="-831195"/>
                <a:satOff val="-550"/>
                <a:lumOff val="8677"/>
                <a:alphaOff val="0"/>
                <a:shade val="88000"/>
                <a:satMod val="130000"/>
                <a:lumMod val="92000"/>
              </a:schemeClr>
            </a:gs>
            <a:gs pos="100000">
              <a:schemeClr val="accent5">
                <a:hueOff val="-831195"/>
                <a:satOff val="-550"/>
                <a:lumOff val="8677"/>
                <a:alphaOff val="0"/>
                <a:shade val="78000"/>
                <a:satMod val="130000"/>
                <a:lumMod val="92000"/>
              </a:schemeClr>
            </a:gs>
          </a:gsLst>
          <a:lin ang="5400000" scaled="0"/>
        </a:gradFill>
        <a:ln w="9525" cap="flat" cmpd="sng" algn="ctr">
          <a:solidFill>
            <a:schemeClr val="accent5">
              <a:hueOff val="-831195"/>
              <a:satOff val="-550"/>
              <a:lumOff val="867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42814" tIns="0" rIns="142814" bIns="330200" numCol="1" spcCol="1270" anchor="t" anchorCtr="0">
          <a:noAutofit/>
        </a:bodyPr>
        <a:lstStyle/>
        <a:p>
          <a:pPr marL="0" lvl="0" indent="0" algn="l" defTabSz="488950">
            <a:lnSpc>
              <a:spcPct val="90000"/>
            </a:lnSpc>
            <a:spcBef>
              <a:spcPct val="0"/>
            </a:spcBef>
            <a:spcAft>
              <a:spcPct val="35000"/>
            </a:spcAft>
            <a:buNone/>
          </a:pPr>
          <a:r>
            <a:rPr lang="nl-NL" sz="1100" kern="1200"/>
            <a:t>maatschappelijke en sociale impact</a:t>
          </a:r>
          <a:endParaRPr lang="en-US" sz="1100" kern="1200"/>
        </a:p>
      </dsp:txBody>
      <dsp:txXfrm>
        <a:off x="4689051" y="1088158"/>
        <a:ext cx="1445810" cy="1040983"/>
      </dsp:txXfrm>
    </dsp:sp>
    <dsp:sp modelId="{7C4B570B-463D-F84A-AAE2-B4990720929E}">
      <dsp:nvSpPr>
        <dsp:cNvPr id="0" name=""/>
        <dsp:cNvSpPr/>
      </dsp:nvSpPr>
      <dsp:spPr>
        <a:xfrm>
          <a:off x="4689051" y="394169"/>
          <a:ext cx="1445810" cy="693989"/>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42814" tIns="165100" rIns="142814" bIns="165100" numCol="1" spcCol="1270" anchor="ctr" anchorCtr="0">
          <a:noAutofit/>
        </a:bodyPr>
        <a:lstStyle/>
        <a:p>
          <a:pPr marL="0" lvl="0" indent="0" algn="l" defTabSz="1022350">
            <a:lnSpc>
              <a:spcPct val="90000"/>
            </a:lnSpc>
            <a:spcBef>
              <a:spcPct val="0"/>
            </a:spcBef>
            <a:spcAft>
              <a:spcPct val="35000"/>
            </a:spcAft>
            <a:buNone/>
          </a:pPr>
          <a:r>
            <a:rPr lang="en-US" sz="2300" kern="1200"/>
            <a:t>04</a:t>
          </a:r>
        </a:p>
      </dsp:txBody>
      <dsp:txXfrm>
        <a:off x="4689051" y="394169"/>
        <a:ext cx="1445810" cy="693989"/>
      </dsp:txXfrm>
    </dsp:sp>
    <dsp:sp modelId="{46049C61-FEDA-634F-8243-86948546D008}">
      <dsp:nvSpPr>
        <dsp:cNvPr id="0" name=""/>
        <dsp:cNvSpPr/>
      </dsp:nvSpPr>
      <dsp:spPr>
        <a:xfrm>
          <a:off x="6250527" y="394169"/>
          <a:ext cx="1445810" cy="1734972"/>
        </a:xfrm>
        <a:prstGeom prst="rect">
          <a:avLst/>
        </a:prstGeom>
        <a:gradFill rotWithShape="0">
          <a:gsLst>
            <a:gs pos="0">
              <a:schemeClr val="accent5">
                <a:hueOff val="-1108260"/>
                <a:satOff val="-733"/>
                <a:lumOff val="11569"/>
                <a:alphaOff val="0"/>
                <a:tint val="98000"/>
                <a:satMod val="110000"/>
                <a:lumMod val="104000"/>
              </a:schemeClr>
            </a:gs>
            <a:gs pos="69000">
              <a:schemeClr val="accent5">
                <a:hueOff val="-1108260"/>
                <a:satOff val="-733"/>
                <a:lumOff val="11569"/>
                <a:alphaOff val="0"/>
                <a:shade val="88000"/>
                <a:satMod val="130000"/>
                <a:lumMod val="92000"/>
              </a:schemeClr>
            </a:gs>
            <a:gs pos="100000">
              <a:schemeClr val="accent5">
                <a:hueOff val="-1108260"/>
                <a:satOff val="-733"/>
                <a:lumOff val="11569"/>
                <a:alphaOff val="0"/>
                <a:shade val="78000"/>
                <a:satMod val="130000"/>
                <a:lumMod val="92000"/>
              </a:schemeClr>
            </a:gs>
          </a:gsLst>
          <a:lin ang="5400000" scaled="0"/>
        </a:gradFill>
        <a:ln w="9525" cap="flat" cmpd="sng" algn="ctr">
          <a:solidFill>
            <a:schemeClr val="accent5">
              <a:hueOff val="-1108260"/>
              <a:satOff val="-733"/>
              <a:lumOff val="11569"/>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42814" tIns="0" rIns="142814" bIns="330200" numCol="1" spcCol="1270" anchor="t" anchorCtr="0">
          <a:noAutofit/>
        </a:bodyPr>
        <a:lstStyle/>
        <a:p>
          <a:pPr marL="0" lvl="0" indent="0" algn="l" defTabSz="488950">
            <a:lnSpc>
              <a:spcPct val="90000"/>
            </a:lnSpc>
            <a:spcBef>
              <a:spcPct val="0"/>
            </a:spcBef>
            <a:spcAft>
              <a:spcPct val="35000"/>
            </a:spcAft>
            <a:buNone/>
          </a:pPr>
          <a:r>
            <a:rPr lang="nl-NL" sz="1100" kern="1200"/>
            <a:t>culturele, educatieve en sociale functies op 1 plek</a:t>
          </a:r>
          <a:endParaRPr lang="en-US" sz="1100" kern="1200"/>
        </a:p>
      </dsp:txBody>
      <dsp:txXfrm>
        <a:off x="6250527" y="1088158"/>
        <a:ext cx="1445810" cy="1040983"/>
      </dsp:txXfrm>
    </dsp:sp>
    <dsp:sp modelId="{0F93C1DC-664B-3E4E-BF16-79E591E8E6FF}">
      <dsp:nvSpPr>
        <dsp:cNvPr id="0" name=""/>
        <dsp:cNvSpPr/>
      </dsp:nvSpPr>
      <dsp:spPr>
        <a:xfrm>
          <a:off x="6250527" y="394169"/>
          <a:ext cx="1445810" cy="693989"/>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142814" tIns="165100" rIns="142814" bIns="165100" numCol="1" spcCol="1270" anchor="ctr" anchorCtr="0">
          <a:noAutofit/>
        </a:bodyPr>
        <a:lstStyle/>
        <a:p>
          <a:pPr marL="0" lvl="0" indent="0" algn="l" defTabSz="1022350">
            <a:lnSpc>
              <a:spcPct val="90000"/>
            </a:lnSpc>
            <a:spcBef>
              <a:spcPct val="0"/>
            </a:spcBef>
            <a:spcAft>
              <a:spcPct val="35000"/>
            </a:spcAft>
            <a:buNone/>
          </a:pPr>
          <a:r>
            <a:rPr lang="en-US" sz="2300" kern="1200"/>
            <a:t>05</a:t>
          </a:r>
        </a:p>
      </dsp:txBody>
      <dsp:txXfrm>
        <a:off x="6250527" y="394169"/>
        <a:ext cx="1445810" cy="6939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D0DCC-5428-EA42-9D31-8696BBFB9C2C}">
      <dsp:nvSpPr>
        <dsp:cNvPr id="0" name=""/>
        <dsp:cNvSpPr/>
      </dsp:nvSpPr>
      <dsp:spPr>
        <a:xfrm>
          <a:off x="282496" y="1343"/>
          <a:ext cx="2513885" cy="15083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a:t>het accommodatiebeleid van Loon op Zand</a:t>
          </a:r>
          <a:endParaRPr lang="en-US" sz="2000" kern="1200"/>
        </a:p>
      </dsp:txBody>
      <dsp:txXfrm>
        <a:off x="282496" y="1343"/>
        <a:ext cx="2513885" cy="1508331"/>
      </dsp:txXfrm>
    </dsp:sp>
    <dsp:sp modelId="{5A36E776-0992-1B46-9FAA-80F787B6CEC9}">
      <dsp:nvSpPr>
        <dsp:cNvPr id="0" name=""/>
        <dsp:cNvSpPr/>
      </dsp:nvSpPr>
      <dsp:spPr>
        <a:xfrm>
          <a:off x="3047770" y="1343"/>
          <a:ext cx="2513885" cy="15083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de huren die de verenigingen thans betalen</a:t>
          </a:r>
          <a:endParaRPr lang="en-US" sz="2000" kern="1200" dirty="0"/>
        </a:p>
      </dsp:txBody>
      <dsp:txXfrm>
        <a:off x="3047770" y="1343"/>
        <a:ext cx="2513885" cy="1508331"/>
      </dsp:txXfrm>
    </dsp:sp>
    <dsp:sp modelId="{87BAE590-6D97-8B4D-B72B-BD6768A95828}">
      <dsp:nvSpPr>
        <dsp:cNvPr id="0" name=""/>
        <dsp:cNvSpPr/>
      </dsp:nvSpPr>
      <dsp:spPr>
        <a:xfrm>
          <a:off x="5813044" y="1343"/>
          <a:ext cx="2513885" cy="15083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de stichtingskosten van het Dorpshuis</a:t>
          </a:r>
          <a:endParaRPr lang="en-US" sz="2000" kern="1200" dirty="0"/>
        </a:p>
      </dsp:txBody>
      <dsp:txXfrm>
        <a:off x="5813044" y="1343"/>
        <a:ext cx="2513885" cy="1508331"/>
      </dsp:txXfrm>
    </dsp:sp>
    <dsp:sp modelId="{04E22959-6896-F942-9CDA-0291BE6706D5}">
      <dsp:nvSpPr>
        <dsp:cNvPr id="0" name=""/>
        <dsp:cNvSpPr/>
      </dsp:nvSpPr>
      <dsp:spPr>
        <a:xfrm>
          <a:off x="1665133" y="1761063"/>
          <a:ext cx="2513885" cy="15083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de prognose van de bezettingsgraad</a:t>
          </a:r>
          <a:endParaRPr lang="en-US" sz="2000" kern="1200" dirty="0"/>
        </a:p>
      </dsp:txBody>
      <dsp:txXfrm>
        <a:off x="1665133" y="1761063"/>
        <a:ext cx="2513885" cy="1508331"/>
      </dsp:txXfrm>
    </dsp:sp>
    <dsp:sp modelId="{FEC2BF16-305E-B441-90F4-37BB26BA4657}">
      <dsp:nvSpPr>
        <dsp:cNvPr id="0" name=""/>
        <dsp:cNvSpPr/>
      </dsp:nvSpPr>
      <dsp:spPr>
        <a:xfrm>
          <a:off x="4430407" y="1761063"/>
          <a:ext cx="2513885" cy="1508331"/>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nl-NL" sz="2000" kern="1200" dirty="0"/>
            <a:t>de opbrengst van verhuur aan derden</a:t>
          </a:r>
          <a:endParaRPr lang="en-US" sz="2000" kern="1200" dirty="0"/>
        </a:p>
      </dsp:txBody>
      <dsp:txXfrm>
        <a:off x="4430407" y="1761063"/>
        <a:ext cx="2513885" cy="150833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8151D-FADD-754B-A67E-4D6BB8998837}">
      <dsp:nvSpPr>
        <dsp:cNvPr id="0" name=""/>
        <dsp:cNvSpPr/>
      </dsp:nvSpPr>
      <dsp:spPr>
        <a:xfrm>
          <a:off x="0" y="393642"/>
          <a:ext cx="4362563" cy="109577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1" i="1" kern="1200" baseline="0"/>
            <a:t>We zijn ons bewust van context en historie</a:t>
          </a:r>
          <a:r>
            <a:rPr lang="nl-NL" sz="1800" kern="1200" baseline="0"/>
            <a:t> </a:t>
          </a:r>
          <a:endParaRPr lang="en-US" sz="1800" kern="1200"/>
        </a:p>
      </dsp:txBody>
      <dsp:txXfrm>
        <a:off x="53491" y="447133"/>
        <a:ext cx="4255581" cy="988796"/>
      </dsp:txXfrm>
    </dsp:sp>
    <dsp:sp modelId="{000F9821-732B-2544-97A5-D38F9CDA0788}">
      <dsp:nvSpPr>
        <dsp:cNvPr id="0" name=""/>
        <dsp:cNvSpPr/>
      </dsp:nvSpPr>
      <dsp:spPr>
        <a:xfrm>
          <a:off x="0" y="1541260"/>
          <a:ext cx="4362563" cy="1095778"/>
        </a:xfrm>
        <a:prstGeom prst="roundRect">
          <a:avLst/>
        </a:prstGeom>
        <a:solidFill>
          <a:schemeClr val="accent2">
            <a:hueOff val="-513866"/>
            <a:satOff val="4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1" i="1" kern="1200" baseline="0"/>
            <a:t>We onderscheiden twee typen verhuringen: cultureel/maatschappelijk en commercieel</a:t>
          </a:r>
          <a:endParaRPr lang="en-US" sz="1800" kern="1200"/>
        </a:p>
      </dsp:txBody>
      <dsp:txXfrm>
        <a:off x="53491" y="1594751"/>
        <a:ext cx="4255581" cy="988796"/>
      </dsp:txXfrm>
    </dsp:sp>
    <dsp:sp modelId="{646C2FF5-4469-E54C-B1FB-5D2CEA4CE612}">
      <dsp:nvSpPr>
        <dsp:cNvPr id="0" name=""/>
        <dsp:cNvSpPr/>
      </dsp:nvSpPr>
      <dsp:spPr>
        <a:xfrm>
          <a:off x="0" y="2688879"/>
          <a:ext cx="4362563" cy="1095778"/>
        </a:xfrm>
        <a:prstGeom prst="roundRect">
          <a:avLst/>
        </a:prstGeom>
        <a:solidFill>
          <a:schemeClr val="accent2">
            <a:hueOff val="-1027731"/>
            <a:satOff val="838"/>
            <a:lumOff val="-529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1" i="1" kern="1200" baseline="0"/>
            <a:t>Verschillende typen ruimten hebben verschillende tariefstellingen</a:t>
          </a:r>
          <a:endParaRPr lang="en-US" sz="1800" kern="1200"/>
        </a:p>
      </dsp:txBody>
      <dsp:txXfrm>
        <a:off x="53491" y="2742370"/>
        <a:ext cx="4255581" cy="988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7AD31D-BD71-934A-A866-EE5BEE08D52A}">
      <dsp:nvSpPr>
        <dsp:cNvPr id="0" name=""/>
        <dsp:cNvSpPr/>
      </dsp:nvSpPr>
      <dsp:spPr>
        <a:xfrm>
          <a:off x="0" y="0"/>
          <a:ext cx="2593232" cy="753341"/>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baseline="0"/>
            <a:t>Gemeente is eigenaar en opdrachtgever van het dorpshuis</a:t>
          </a:r>
          <a:endParaRPr lang="en-US" sz="1300" kern="1200"/>
        </a:p>
      </dsp:txBody>
      <dsp:txXfrm>
        <a:off x="22065" y="22065"/>
        <a:ext cx="1692177" cy="709211"/>
      </dsp:txXfrm>
    </dsp:sp>
    <dsp:sp modelId="{FD9DA457-0CA3-054C-9401-618BD3EA3747}">
      <dsp:nvSpPr>
        <dsp:cNvPr id="0" name=""/>
        <dsp:cNvSpPr/>
      </dsp:nvSpPr>
      <dsp:spPr>
        <a:xfrm>
          <a:off x="193650" y="857971"/>
          <a:ext cx="2593232" cy="753341"/>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baseline="0"/>
            <a:t>Stichting Dorpshuis Loon op Zand gaat exploiteren en beheren</a:t>
          </a:r>
          <a:endParaRPr lang="en-US" sz="1300" kern="1200"/>
        </a:p>
      </dsp:txBody>
      <dsp:txXfrm>
        <a:off x="215715" y="880036"/>
        <a:ext cx="1865780" cy="709211"/>
      </dsp:txXfrm>
    </dsp:sp>
    <dsp:sp modelId="{C6A8AD85-BB83-4B49-A3B9-166F0C75DF10}">
      <dsp:nvSpPr>
        <dsp:cNvPr id="0" name=""/>
        <dsp:cNvSpPr/>
      </dsp:nvSpPr>
      <dsp:spPr>
        <a:xfrm>
          <a:off x="387301" y="1715943"/>
          <a:ext cx="2593232" cy="75334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baseline="0"/>
            <a:t>Gemeente is vertegenwoordigd in de Raad van Toezicht </a:t>
          </a:r>
          <a:endParaRPr lang="en-US" sz="1300" kern="1200"/>
        </a:p>
      </dsp:txBody>
      <dsp:txXfrm>
        <a:off x="409366" y="1738008"/>
        <a:ext cx="1865780" cy="709211"/>
      </dsp:txXfrm>
    </dsp:sp>
    <dsp:sp modelId="{074A7CBF-6C06-5048-9E85-775489205756}">
      <dsp:nvSpPr>
        <dsp:cNvPr id="0" name=""/>
        <dsp:cNvSpPr/>
      </dsp:nvSpPr>
      <dsp:spPr>
        <a:xfrm>
          <a:off x="580951" y="2573915"/>
          <a:ext cx="2593232" cy="753341"/>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baseline="0"/>
            <a:t>Gebruikers / huurders zijn lid van de Raad van Deelnemers</a:t>
          </a:r>
          <a:endParaRPr lang="en-US" sz="1300" kern="1200"/>
        </a:p>
      </dsp:txBody>
      <dsp:txXfrm>
        <a:off x="603016" y="2595980"/>
        <a:ext cx="1865780" cy="709211"/>
      </dsp:txXfrm>
    </dsp:sp>
    <dsp:sp modelId="{B1729616-B46D-1D4B-B039-6714C0225F89}">
      <dsp:nvSpPr>
        <dsp:cNvPr id="0" name=""/>
        <dsp:cNvSpPr/>
      </dsp:nvSpPr>
      <dsp:spPr>
        <a:xfrm>
          <a:off x="774602" y="3431886"/>
          <a:ext cx="2593232" cy="753341"/>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nl-NL" sz="1300" kern="1200" baseline="0"/>
            <a:t>Geen aanbesteding van de exploitatie, maar quasi-inbesteding</a:t>
          </a:r>
          <a:endParaRPr lang="en-US" sz="1300" kern="1200"/>
        </a:p>
      </dsp:txBody>
      <dsp:txXfrm>
        <a:off x="796667" y="3453951"/>
        <a:ext cx="1865780" cy="709211"/>
      </dsp:txXfrm>
    </dsp:sp>
    <dsp:sp modelId="{5BCC429F-3C22-9644-8322-246487F7DFA8}">
      <dsp:nvSpPr>
        <dsp:cNvPr id="0" name=""/>
        <dsp:cNvSpPr/>
      </dsp:nvSpPr>
      <dsp:spPr>
        <a:xfrm>
          <a:off x="2103561" y="550357"/>
          <a:ext cx="489671" cy="489671"/>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213737" y="550357"/>
        <a:ext cx="269319" cy="368477"/>
      </dsp:txXfrm>
    </dsp:sp>
    <dsp:sp modelId="{CEE50EFA-3080-C444-A3D9-3CCAD23E6F2B}">
      <dsp:nvSpPr>
        <dsp:cNvPr id="0" name=""/>
        <dsp:cNvSpPr/>
      </dsp:nvSpPr>
      <dsp:spPr>
        <a:xfrm>
          <a:off x="2297211" y="1408329"/>
          <a:ext cx="489671" cy="489671"/>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407387" y="1408329"/>
        <a:ext cx="269319" cy="368477"/>
      </dsp:txXfrm>
    </dsp:sp>
    <dsp:sp modelId="{C72136A6-C94F-F24C-9277-1BD9EA565927}">
      <dsp:nvSpPr>
        <dsp:cNvPr id="0" name=""/>
        <dsp:cNvSpPr/>
      </dsp:nvSpPr>
      <dsp:spPr>
        <a:xfrm>
          <a:off x="2490862" y="2253745"/>
          <a:ext cx="489671" cy="489671"/>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601038" y="2253745"/>
        <a:ext cx="269319" cy="368477"/>
      </dsp:txXfrm>
    </dsp:sp>
    <dsp:sp modelId="{18AE4CBD-62DF-D54B-9657-67EF16500045}">
      <dsp:nvSpPr>
        <dsp:cNvPr id="0" name=""/>
        <dsp:cNvSpPr/>
      </dsp:nvSpPr>
      <dsp:spPr>
        <a:xfrm>
          <a:off x="2684512" y="3120087"/>
          <a:ext cx="489671" cy="489671"/>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94688" y="3120087"/>
        <a:ext cx="269319" cy="368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7B510-C5F6-634A-A39A-21E78522858F}">
      <dsp:nvSpPr>
        <dsp:cNvPr id="0" name=""/>
        <dsp:cNvSpPr/>
      </dsp:nvSpPr>
      <dsp:spPr>
        <a:xfrm>
          <a:off x="601" y="0"/>
          <a:ext cx="2436632" cy="2237194"/>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685" tIns="0" rIns="240685" bIns="330200" numCol="1" spcCol="1270" anchor="t" anchorCtr="0">
          <a:noAutofit/>
        </a:bodyPr>
        <a:lstStyle/>
        <a:p>
          <a:pPr marL="0" lvl="0" indent="0" algn="l" defTabSz="800100">
            <a:lnSpc>
              <a:spcPct val="90000"/>
            </a:lnSpc>
            <a:spcBef>
              <a:spcPct val="0"/>
            </a:spcBef>
            <a:spcAft>
              <a:spcPct val="35000"/>
            </a:spcAft>
            <a:buNone/>
          </a:pPr>
          <a:r>
            <a:rPr lang="nl-NL" sz="1800" kern="1200"/>
            <a:t>rechtstreeks bij de stichting onderbrengen, of</a:t>
          </a:r>
          <a:endParaRPr lang="en-US" sz="1800" kern="1200"/>
        </a:p>
      </dsp:txBody>
      <dsp:txXfrm>
        <a:off x="601" y="894877"/>
        <a:ext cx="2436632" cy="1342316"/>
      </dsp:txXfrm>
    </dsp:sp>
    <dsp:sp modelId="{DBC4F147-40B5-8843-9CD1-0A9D3294472B}">
      <dsp:nvSpPr>
        <dsp:cNvPr id="0" name=""/>
        <dsp:cNvSpPr/>
      </dsp:nvSpPr>
      <dsp:spPr>
        <a:xfrm>
          <a:off x="601" y="0"/>
          <a:ext cx="2436632" cy="894877"/>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0685" tIns="165100" rIns="240685" bIns="165100" numCol="1" spcCol="1270" anchor="ctr" anchorCtr="0">
          <a:noAutofit/>
        </a:bodyPr>
        <a:lstStyle/>
        <a:p>
          <a:pPr marL="0" lvl="0" indent="0" algn="l" defTabSz="1600200">
            <a:lnSpc>
              <a:spcPct val="90000"/>
            </a:lnSpc>
            <a:spcBef>
              <a:spcPct val="0"/>
            </a:spcBef>
            <a:spcAft>
              <a:spcPct val="35000"/>
            </a:spcAft>
            <a:buNone/>
          </a:pPr>
          <a:r>
            <a:rPr lang="en-US" sz="3600" kern="1200"/>
            <a:t>01</a:t>
          </a:r>
        </a:p>
      </dsp:txBody>
      <dsp:txXfrm>
        <a:off x="601" y="0"/>
        <a:ext cx="2436632" cy="894877"/>
      </dsp:txXfrm>
    </dsp:sp>
    <dsp:sp modelId="{F1CCC51F-F40D-E242-A67C-7E07073F71C8}">
      <dsp:nvSpPr>
        <dsp:cNvPr id="0" name=""/>
        <dsp:cNvSpPr/>
      </dsp:nvSpPr>
      <dsp:spPr>
        <a:xfrm>
          <a:off x="2631872" y="0"/>
          <a:ext cx="2436632" cy="2237194"/>
        </a:xfrm>
        <a:prstGeom prst="rect">
          <a:avLst/>
        </a:prstGeom>
        <a:solidFill>
          <a:schemeClr val="accent5">
            <a:hueOff val="-554130"/>
            <a:satOff val="-367"/>
            <a:lumOff val="5784"/>
            <a:alphaOff val="0"/>
          </a:schemeClr>
        </a:solidFill>
        <a:ln w="15875" cap="flat" cmpd="sng" algn="ctr">
          <a:solidFill>
            <a:schemeClr val="accent5">
              <a:hueOff val="-554130"/>
              <a:satOff val="-367"/>
              <a:lumOff val="5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685" tIns="0" rIns="240685" bIns="330200" numCol="1" spcCol="1270" anchor="t" anchorCtr="0">
          <a:noAutofit/>
        </a:bodyPr>
        <a:lstStyle/>
        <a:p>
          <a:pPr marL="0" lvl="0" indent="0" algn="l" defTabSz="800100">
            <a:lnSpc>
              <a:spcPct val="90000"/>
            </a:lnSpc>
            <a:spcBef>
              <a:spcPct val="0"/>
            </a:spcBef>
            <a:spcAft>
              <a:spcPct val="35000"/>
            </a:spcAft>
            <a:buNone/>
          </a:pPr>
          <a:r>
            <a:rPr lang="nl-NL" sz="1800" kern="1200"/>
            <a:t>in een werkmaatschappij</a:t>
          </a:r>
          <a:endParaRPr lang="en-US" sz="1800" kern="1200"/>
        </a:p>
      </dsp:txBody>
      <dsp:txXfrm>
        <a:off x="2631872" y="894877"/>
        <a:ext cx="2436632" cy="1342316"/>
      </dsp:txXfrm>
    </dsp:sp>
    <dsp:sp modelId="{6C81470B-F118-644E-B615-B0B6B8AA4054}">
      <dsp:nvSpPr>
        <dsp:cNvPr id="0" name=""/>
        <dsp:cNvSpPr/>
      </dsp:nvSpPr>
      <dsp:spPr>
        <a:xfrm>
          <a:off x="2632165" y="0"/>
          <a:ext cx="2436632" cy="894877"/>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0685" tIns="165100" rIns="240685" bIns="165100" numCol="1" spcCol="1270" anchor="ctr" anchorCtr="0">
          <a:noAutofit/>
        </a:bodyPr>
        <a:lstStyle/>
        <a:p>
          <a:pPr marL="0" lvl="0" indent="0" algn="l" defTabSz="1600200">
            <a:lnSpc>
              <a:spcPct val="90000"/>
            </a:lnSpc>
            <a:spcBef>
              <a:spcPct val="0"/>
            </a:spcBef>
            <a:spcAft>
              <a:spcPct val="35000"/>
            </a:spcAft>
            <a:buNone/>
          </a:pPr>
          <a:r>
            <a:rPr lang="en-US" sz="3600" kern="1200"/>
            <a:t>02</a:t>
          </a:r>
        </a:p>
      </dsp:txBody>
      <dsp:txXfrm>
        <a:off x="2632165" y="0"/>
        <a:ext cx="2436632" cy="894877"/>
      </dsp:txXfrm>
    </dsp:sp>
    <dsp:sp modelId="{D3DA512B-ED3A-3A4E-BFBB-63F41B3436A1}">
      <dsp:nvSpPr>
        <dsp:cNvPr id="0" name=""/>
        <dsp:cNvSpPr/>
      </dsp:nvSpPr>
      <dsp:spPr>
        <a:xfrm>
          <a:off x="5263728" y="0"/>
          <a:ext cx="2436632" cy="2237194"/>
        </a:xfrm>
        <a:prstGeom prst="rect">
          <a:avLst/>
        </a:prstGeom>
        <a:solidFill>
          <a:schemeClr val="accent5">
            <a:hueOff val="-1108260"/>
            <a:satOff val="-733"/>
            <a:lumOff val="11569"/>
            <a:alphaOff val="0"/>
          </a:schemeClr>
        </a:solidFill>
        <a:ln w="15875" cap="flat" cmpd="sng" algn="ctr">
          <a:solidFill>
            <a:schemeClr val="accent5">
              <a:hueOff val="-1108260"/>
              <a:satOff val="-733"/>
              <a:lumOff val="115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685" tIns="0" rIns="240685" bIns="330200" numCol="1" spcCol="1270" anchor="t" anchorCtr="0">
          <a:noAutofit/>
        </a:bodyPr>
        <a:lstStyle/>
        <a:p>
          <a:pPr marL="0" lvl="0" indent="0" algn="l" defTabSz="800100">
            <a:lnSpc>
              <a:spcPct val="90000"/>
            </a:lnSpc>
            <a:spcBef>
              <a:spcPct val="0"/>
            </a:spcBef>
            <a:spcAft>
              <a:spcPct val="35000"/>
            </a:spcAft>
            <a:buNone/>
          </a:pPr>
          <a:r>
            <a:rPr lang="nl-NL" sz="1800" kern="1200"/>
            <a:t>of bij een partner als Contour de Twern</a:t>
          </a:r>
          <a:endParaRPr lang="en-US" sz="1800" kern="1200"/>
        </a:p>
      </dsp:txBody>
      <dsp:txXfrm>
        <a:off x="5263728" y="894877"/>
        <a:ext cx="2436632" cy="1342316"/>
      </dsp:txXfrm>
    </dsp:sp>
    <dsp:sp modelId="{244837A3-0457-384B-BE9F-83D45CD480BD}">
      <dsp:nvSpPr>
        <dsp:cNvPr id="0" name=""/>
        <dsp:cNvSpPr/>
      </dsp:nvSpPr>
      <dsp:spPr>
        <a:xfrm>
          <a:off x="5263728" y="0"/>
          <a:ext cx="2436632" cy="894877"/>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40685" tIns="165100" rIns="240685" bIns="165100" numCol="1" spcCol="1270" anchor="ctr" anchorCtr="0">
          <a:noAutofit/>
        </a:bodyPr>
        <a:lstStyle/>
        <a:p>
          <a:pPr marL="0" lvl="0" indent="0" algn="l" defTabSz="1600200">
            <a:lnSpc>
              <a:spcPct val="90000"/>
            </a:lnSpc>
            <a:spcBef>
              <a:spcPct val="0"/>
            </a:spcBef>
            <a:spcAft>
              <a:spcPct val="35000"/>
            </a:spcAft>
            <a:buNone/>
          </a:pPr>
          <a:r>
            <a:rPr lang="en-US" sz="3600" kern="1200"/>
            <a:t>03</a:t>
          </a:r>
        </a:p>
      </dsp:txBody>
      <dsp:txXfrm>
        <a:off x="5263728" y="0"/>
        <a:ext cx="2436632" cy="8948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C26DB-2A5D-471C-988B-DEFA7FEA2BC2}">
      <dsp:nvSpPr>
        <dsp:cNvPr id="0" name=""/>
        <dsp:cNvSpPr/>
      </dsp:nvSpPr>
      <dsp:spPr>
        <a:xfrm>
          <a:off x="0" y="5301"/>
          <a:ext cx="4362563" cy="5849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BE21ED-3CE5-47E1-876D-D9276C6A3A88}">
      <dsp:nvSpPr>
        <dsp:cNvPr id="0" name=""/>
        <dsp:cNvSpPr/>
      </dsp:nvSpPr>
      <dsp:spPr>
        <a:xfrm>
          <a:off x="176944" y="136912"/>
          <a:ext cx="322031" cy="3217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7B94A9-A071-45A4-93C7-65FF3F6B60DB}">
      <dsp:nvSpPr>
        <dsp:cNvPr id="0" name=""/>
        <dsp:cNvSpPr/>
      </dsp:nvSpPr>
      <dsp:spPr>
        <a:xfrm>
          <a:off x="675920" y="5301"/>
          <a:ext cx="3625915" cy="69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14" tIns="73514" rIns="73514" bIns="73514" numCol="1" spcCol="1270" anchor="ctr" anchorCtr="0">
          <a:noAutofit/>
        </a:bodyPr>
        <a:lstStyle/>
        <a:p>
          <a:pPr marL="0" lvl="0" indent="0" algn="l" defTabSz="622300">
            <a:lnSpc>
              <a:spcPct val="90000"/>
            </a:lnSpc>
            <a:spcBef>
              <a:spcPct val="0"/>
            </a:spcBef>
            <a:spcAft>
              <a:spcPct val="35000"/>
            </a:spcAft>
            <a:buNone/>
          </a:pPr>
          <a:r>
            <a:rPr lang="nl-NL" sz="1400" kern="1200"/>
            <a:t>het beleid formuleren, voorbereiden en uitvoeren</a:t>
          </a:r>
          <a:endParaRPr lang="en-US" sz="1400" kern="1200"/>
        </a:p>
      </dsp:txBody>
      <dsp:txXfrm>
        <a:off x="675920" y="5301"/>
        <a:ext cx="3625915" cy="694616"/>
      </dsp:txXfrm>
    </dsp:sp>
    <dsp:sp modelId="{DE0FA040-D6C2-451E-9C14-72B7B3DDD409}">
      <dsp:nvSpPr>
        <dsp:cNvPr id="0" name=""/>
        <dsp:cNvSpPr/>
      </dsp:nvSpPr>
      <dsp:spPr>
        <a:xfrm>
          <a:off x="0" y="873571"/>
          <a:ext cx="4362563" cy="5849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38BD7-0E3E-4F49-98DE-E2F2FEF3B9A6}">
      <dsp:nvSpPr>
        <dsp:cNvPr id="0" name=""/>
        <dsp:cNvSpPr/>
      </dsp:nvSpPr>
      <dsp:spPr>
        <a:xfrm>
          <a:off x="176944" y="1005183"/>
          <a:ext cx="322031" cy="3217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7589DA-8A0C-4A47-A307-87EBD6447BD2}">
      <dsp:nvSpPr>
        <dsp:cNvPr id="0" name=""/>
        <dsp:cNvSpPr/>
      </dsp:nvSpPr>
      <dsp:spPr>
        <a:xfrm>
          <a:off x="675920" y="873571"/>
          <a:ext cx="3625915" cy="69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14" tIns="73514" rIns="73514" bIns="73514" numCol="1" spcCol="1270" anchor="ctr" anchorCtr="0">
          <a:noAutofit/>
        </a:bodyPr>
        <a:lstStyle/>
        <a:p>
          <a:pPr marL="0" lvl="0" indent="0" algn="l" defTabSz="622300">
            <a:lnSpc>
              <a:spcPct val="90000"/>
            </a:lnSpc>
            <a:spcBef>
              <a:spcPct val="0"/>
            </a:spcBef>
            <a:spcAft>
              <a:spcPct val="35000"/>
            </a:spcAft>
            <a:buNone/>
          </a:pPr>
          <a:r>
            <a:rPr lang="nl-NL" sz="1400" kern="1200"/>
            <a:t>verantwoordelijkheid nemen voor exploitatie en beheer</a:t>
          </a:r>
          <a:endParaRPr lang="en-US" sz="1400" kern="1200"/>
        </a:p>
      </dsp:txBody>
      <dsp:txXfrm>
        <a:off x="675920" y="873571"/>
        <a:ext cx="3625915" cy="694616"/>
      </dsp:txXfrm>
    </dsp:sp>
    <dsp:sp modelId="{ABBDE72F-607F-4D73-849B-0F656C48521D}">
      <dsp:nvSpPr>
        <dsp:cNvPr id="0" name=""/>
        <dsp:cNvSpPr/>
      </dsp:nvSpPr>
      <dsp:spPr>
        <a:xfrm>
          <a:off x="0" y="1741841"/>
          <a:ext cx="4362563" cy="5849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BB81FB-F2A0-4526-980E-9B79CC15A7ED}">
      <dsp:nvSpPr>
        <dsp:cNvPr id="0" name=""/>
        <dsp:cNvSpPr/>
      </dsp:nvSpPr>
      <dsp:spPr>
        <a:xfrm>
          <a:off x="176944" y="1873453"/>
          <a:ext cx="322031" cy="3217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F0B6A3-75DB-4FFE-A0A3-E3D7E4847FDE}">
      <dsp:nvSpPr>
        <dsp:cNvPr id="0" name=""/>
        <dsp:cNvSpPr/>
      </dsp:nvSpPr>
      <dsp:spPr>
        <a:xfrm>
          <a:off x="675920" y="1741841"/>
          <a:ext cx="3625915" cy="69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14" tIns="73514" rIns="73514" bIns="73514" numCol="1" spcCol="1270" anchor="ctr" anchorCtr="0">
          <a:noAutofit/>
        </a:bodyPr>
        <a:lstStyle/>
        <a:p>
          <a:pPr marL="0" lvl="0" indent="0" algn="l" defTabSz="622300">
            <a:lnSpc>
              <a:spcPct val="90000"/>
            </a:lnSpc>
            <a:spcBef>
              <a:spcPct val="0"/>
            </a:spcBef>
            <a:spcAft>
              <a:spcPct val="35000"/>
            </a:spcAft>
            <a:buNone/>
          </a:pPr>
          <a:r>
            <a:rPr lang="nl-NL" sz="1400" kern="1200"/>
            <a:t>het aansturen van de vrijwilligers (werkgroepen) en het betaald personeel (evt. gedelegeerd)</a:t>
          </a:r>
          <a:endParaRPr lang="en-US" sz="1400" kern="1200"/>
        </a:p>
      </dsp:txBody>
      <dsp:txXfrm>
        <a:off x="675920" y="1741841"/>
        <a:ext cx="3625915" cy="694616"/>
      </dsp:txXfrm>
    </dsp:sp>
    <dsp:sp modelId="{AA608C9A-0340-4B66-B7DA-119725C8AB5D}">
      <dsp:nvSpPr>
        <dsp:cNvPr id="0" name=""/>
        <dsp:cNvSpPr/>
      </dsp:nvSpPr>
      <dsp:spPr>
        <a:xfrm>
          <a:off x="0" y="2610112"/>
          <a:ext cx="4362563" cy="58493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B520BC-7698-4062-B9C1-731DEBB6CB92}">
      <dsp:nvSpPr>
        <dsp:cNvPr id="0" name=""/>
        <dsp:cNvSpPr/>
      </dsp:nvSpPr>
      <dsp:spPr>
        <a:xfrm>
          <a:off x="176944" y="2741723"/>
          <a:ext cx="322031" cy="3217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A4F6AF-1D6E-4CEA-ADEC-28B05AF54757}">
      <dsp:nvSpPr>
        <dsp:cNvPr id="0" name=""/>
        <dsp:cNvSpPr/>
      </dsp:nvSpPr>
      <dsp:spPr>
        <a:xfrm>
          <a:off x="675920" y="2610112"/>
          <a:ext cx="3625915" cy="69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14" tIns="73514" rIns="73514" bIns="73514" numCol="1" spcCol="1270" anchor="ctr" anchorCtr="0">
          <a:noAutofit/>
        </a:bodyPr>
        <a:lstStyle/>
        <a:p>
          <a:pPr marL="0" lvl="0" indent="0" algn="l" defTabSz="622300">
            <a:lnSpc>
              <a:spcPct val="90000"/>
            </a:lnSpc>
            <a:spcBef>
              <a:spcPct val="0"/>
            </a:spcBef>
            <a:spcAft>
              <a:spcPct val="35000"/>
            </a:spcAft>
            <a:buNone/>
          </a:pPr>
          <a:r>
            <a:rPr lang="nl-NL" sz="1400" kern="1200"/>
            <a:t>verantwoording afleggen aan Raad van Toezicht en Raad van Deelnemers</a:t>
          </a:r>
          <a:endParaRPr lang="en-US" sz="1400" kern="1200"/>
        </a:p>
      </dsp:txBody>
      <dsp:txXfrm>
        <a:off x="675920" y="2610112"/>
        <a:ext cx="3625915" cy="694616"/>
      </dsp:txXfrm>
    </dsp:sp>
    <dsp:sp modelId="{EE04EE4E-12B9-42A4-AC94-23BD4AC9C656}">
      <dsp:nvSpPr>
        <dsp:cNvPr id="0" name=""/>
        <dsp:cNvSpPr/>
      </dsp:nvSpPr>
      <dsp:spPr>
        <a:xfrm>
          <a:off x="0" y="3478382"/>
          <a:ext cx="4362563" cy="58493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0CC0C-57DF-470F-8A7C-443A554671E0}">
      <dsp:nvSpPr>
        <dsp:cNvPr id="0" name=""/>
        <dsp:cNvSpPr/>
      </dsp:nvSpPr>
      <dsp:spPr>
        <a:xfrm>
          <a:off x="176944" y="3609993"/>
          <a:ext cx="322031" cy="3217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C89CBF-5170-4C7D-96F2-0DB5283C91DB}">
      <dsp:nvSpPr>
        <dsp:cNvPr id="0" name=""/>
        <dsp:cNvSpPr/>
      </dsp:nvSpPr>
      <dsp:spPr>
        <a:xfrm>
          <a:off x="675920" y="3478382"/>
          <a:ext cx="3625915" cy="694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514" tIns="73514" rIns="73514" bIns="73514" numCol="1" spcCol="1270" anchor="ctr" anchorCtr="0">
          <a:noAutofit/>
        </a:bodyPr>
        <a:lstStyle/>
        <a:p>
          <a:pPr marL="0" lvl="0" indent="0" algn="l" defTabSz="622300">
            <a:lnSpc>
              <a:spcPct val="90000"/>
            </a:lnSpc>
            <a:spcBef>
              <a:spcPct val="0"/>
            </a:spcBef>
            <a:spcAft>
              <a:spcPct val="35000"/>
            </a:spcAft>
            <a:buNone/>
          </a:pPr>
          <a:r>
            <a:rPr lang="nl-NL" sz="1400" kern="1200"/>
            <a:t>bestuurlijk en ambtelijk overleg voeren met de gemeente</a:t>
          </a:r>
          <a:endParaRPr lang="en-US" sz="1400" kern="1200"/>
        </a:p>
      </dsp:txBody>
      <dsp:txXfrm>
        <a:off x="675920" y="3478382"/>
        <a:ext cx="3625915" cy="694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F802D9-F7B0-49CD-9D9A-24A73AC6842C}">
      <dsp:nvSpPr>
        <dsp:cNvPr id="0" name=""/>
        <dsp:cNvSpPr/>
      </dsp:nvSpPr>
      <dsp:spPr>
        <a:xfrm>
          <a:off x="0" y="2587"/>
          <a:ext cx="4362563" cy="103941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29A437-03F2-4146-A528-76224D9C4646}">
      <dsp:nvSpPr>
        <dsp:cNvPr id="0" name=""/>
        <dsp:cNvSpPr/>
      </dsp:nvSpPr>
      <dsp:spPr>
        <a:xfrm>
          <a:off x="314422" y="236456"/>
          <a:ext cx="572236" cy="5716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1707307-28D9-4CCF-B2D6-E83D5B0D371A}">
      <dsp:nvSpPr>
        <dsp:cNvPr id="0" name=""/>
        <dsp:cNvSpPr/>
      </dsp:nvSpPr>
      <dsp:spPr>
        <a:xfrm>
          <a:off x="1201082" y="2587"/>
          <a:ext cx="2828239" cy="123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1" tIns="130631" rIns="130631" bIns="130631" numCol="1" spcCol="1270" anchor="ctr" anchorCtr="0">
          <a:noAutofit/>
        </a:bodyPr>
        <a:lstStyle/>
        <a:p>
          <a:pPr marL="0" lvl="0" indent="0" algn="l" defTabSz="622300">
            <a:lnSpc>
              <a:spcPct val="90000"/>
            </a:lnSpc>
            <a:spcBef>
              <a:spcPct val="0"/>
            </a:spcBef>
            <a:spcAft>
              <a:spcPct val="35000"/>
            </a:spcAft>
            <a:buNone/>
          </a:pPr>
          <a:r>
            <a:rPr lang="nl-NL" sz="1400" kern="1200"/>
            <a:t>Vaststellen van de Statuten van de Stichting</a:t>
          </a:r>
          <a:endParaRPr lang="en-US" sz="1400" kern="1200"/>
        </a:p>
      </dsp:txBody>
      <dsp:txXfrm>
        <a:off x="1201082" y="2587"/>
        <a:ext cx="2828239" cy="1234304"/>
      </dsp:txXfrm>
    </dsp:sp>
    <dsp:sp modelId="{DEC738A0-E60B-4842-AA81-A2679DA3BA1D}">
      <dsp:nvSpPr>
        <dsp:cNvPr id="0" name=""/>
        <dsp:cNvSpPr/>
      </dsp:nvSpPr>
      <dsp:spPr>
        <a:xfrm>
          <a:off x="0" y="1471997"/>
          <a:ext cx="4362563" cy="103941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7E818-6AAC-4290-9235-4EE0C5F112D4}">
      <dsp:nvSpPr>
        <dsp:cNvPr id="0" name=""/>
        <dsp:cNvSpPr/>
      </dsp:nvSpPr>
      <dsp:spPr>
        <a:xfrm>
          <a:off x="314422" y="1705866"/>
          <a:ext cx="572236" cy="5716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0C591A-B298-4BE2-A3D2-21C0945805DD}">
      <dsp:nvSpPr>
        <dsp:cNvPr id="0" name=""/>
        <dsp:cNvSpPr/>
      </dsp:nvSpPr>
      <dsp:spPr>
        <a:xfrm>
          <a:off x="1201082" y="1471997"/>
          <a:ext cx="2828239" cy="123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1" tIns="130631" rIns="130631" bIns="130631" numCol="1" spcCol="1270" anchor="ctr" anchorCtr="0">
          <a:noAutofit/>
        </a:bodyPr>
        <a:lstStyle/>
        <a:p>
          <a:pPr marL="0" lvl="0" indent="0" algn="l" defTabSz="622300">
            <a:lnSpc>
              <a:spcPct val="90000"/>
            </a:lnSpc>
            <a:spcBef>
              <a:spcPct val="0"/>
            </a:spcBef>
            <a:spcAft>
              <a:spcPct val="35000"/>
            </a:spcAft>
            <a:buNone/>
          </a:pPr>
          <a:r>
            <a:rPr lang="nl-NL" sz="1400" kern="1200"/>
            <a:t>Selecteren, benoemen en ontslaan van de leden van het Stichtingsbestuur</a:t>
          </a:r>
          <a:endParaRPr lang="en-US" sz="1400" kern="1200"/>
        </a:p>
      </dsp:txBody>
      <dsp:txXfrm>
        <a:off x="1201082" y="1471997"/>
        <a:ext cx="2828239" cy="1234304"/>
      </dsp:txXfrm>
    </dsp:sp>
    <dsp:sp modelId="{58E81F91-ACA6-4541-A8C9-D014CB32EBC2}">
      <dsp:nvSpPr>
        <dsp:cNvPr id="0" name=""/>
        <dsp:cNvSpPr/>
      </dsp:nvSpPr>
      <dsp:spPr>
        <a:xfrm>
          <a:off x="0" y="2941407"/>
          <a:ext cx="4362563" cy="103941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25D803-D3AC-439E-9F93-8C0F2723260F}">
      <dsp:nvSpPr>
        <dsp:cNvPr id="0" name=""/>
        <dsp:cNvSpPr/>
      </dsp:nvSpPr>
      <dsp:spPr>
        <a:xfrm>
          <a:off x="314730" y="3175275"/>
          <a:ext cx="572236" cy="5716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7D31BF-127B-41CE-9C88-1F4D16445AFE}">
      <dsp:nvSpPr>
        <dsp:cNvPr id="0" name=""/>
        <dsp:cNvSpPr/>
      </dsp:nvSpPr>
      <dsp:spPr>
        <a:xfrm>
          <a:off x="1201696" y="2941407"/>
          <a:ext cx="2828239" cy="12343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631" tIns="130631" rIns="130631" bIns="130631" numCol="1" spcCol="1270" anchor="ctr" anchorCtr="0">
          <a:noAutofit/>
        </a:bodyPr>
        <a:lstStyle/>
        <a:p>
          <a:pPr marL="0" lvl="0" indent="0" algn="l" defTabSz="622300">
            <a:lnSpc>
              <a:spcPct val="90000"/>
            </a:lnSpc>
            <a:spcBef>
              <a:spcPct val="0"/>
            </a:spcBef>
            <a:spcAft>
              <a:spcPct val="35000"/>
            </a:spcAft>
            <a:buNone/>
          </a:pPr>
          <a:r>
            <a:rPr lang="nl-NL" sz="1400" kern="1200"/>
            <a:t>Jaarlijks toezicht op het gevoerde beleid door de Stichting aan de hand van een controlecyclus (jaarplan + begroting, inhoudelijk + financieel jaarverslag)</a:t>
          </a:r>
          <a:endParaRPr lang="en-US" sz="1400" kern="1200"/>
        </a:p>
      </dsp:txBody>
      <dsp:txXfrm>
        <a:off x="1201696" y="2941407"/>
        <a:ext cx="2828239" cy="12343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DB39E-72B1-594A-B9B5-6CBF16DDBE06}">
      <dsp:nvSpPr>
        <dsp:cNvPr id="0" name=""/>
        <dsp:cNvSpPr/>
      </dsp:nvSpPr>
      <dsp:spPr>
        <a:xfrm>
          <a:off x="0" y="443359"/>
          <a:ext cx="4445681" cy="36036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5034" tIns="458216" rIns="345034" bIns="156464" numCol="1" spcCol="1270" anchor="t" anchorCtr="0">
          <a:noAutofit/>
        </a:bodyPr>
        <a:lstStyle/>
        <a:p>
          <a:pPr marL="228600" lvl="1" indent="-228600" algn="l" defTabSz="977900">
            <a:lnSpc>
              <a:spcPct val="90000"/>
            </a:lnSpc>
            <a:spcBef>
              <a:spcPct val="0"/>
            </a:spcBef>
            <a:spcAft>
              <a:spcPct val="15000"/>
            </a:spcAft>
            <a:buChar char="•"/>
          </a:pPr>
          <a:r>
            <a:rPr lang="nl-NL" sz="2200" kern="1200"/>
            <a:t>Programma, planning</a:t>
          </a:r>
          <a:endParaRPr lang="en-US" sz="2200" kern="1200"/>
        </a:p>
        <a:p>
          <a:pPr marL="228600" lvl="1" indent="-228600" algn="l" defTabSz="977900">
            <a:lnSpc>
              <a:spcPct val="90000"/>
            </a:lnSpc>
            <a:spcBef>
              <a:spcPct val="0"/>
            </a:spcBef>
            <a:spcAft>
              <a:spcPct val="15000"/>
            </a:spcAft>
            <a:buChar char="•"/>
          </a:pPr>
          <a:r>
            <a:rPr lang="nl-NL" sz="2200" kern="1200"/>
            <a:t>Faciliteiten</a:t>
          </a:r>
          <a:endParaRPr lang="en-US" sz="2200" kern="1200"/>
        </a:p>
        <a:p>
          <a:pPr marL="228600" lvl="1" indent="-228600" algn="l" defTabSz="977900">
            <a:lnSpc>
              <a:spcPct val="90000"/>
            </a:lnSpc>
            <a:spcBef>
              <a:spcPct val="0"/>
            </a:spcBef>
            <a:spcAft>
              <a:spcPct val="15000"/>
            </a:spcAft>
            <a:buChar char="•"/>
          </a:pPr>
          <a:r>
            <a:rPr lang="nl-NL" sz="2200" kern="1200"/>
            <a:t>Huurdersaangelegenheden, dagelijkse gang van zaken</a:t>
          </a:r>
          <a:endParaRPr lang="en-US" sz="2200" kern="1200"/>
        </a:p>
        <a:p>
          <a:pPr marL="228600" lvl="1" indent="-228600" algn="l" defTabSz="977900">
            <a:lnSpc>
              <a:spcPct val="90000"/>
            </a:lnSpc>
            <a:spcBef>
              <a:spcPct val="0"/>
            </a:spcBef>
            <a:spcAft>
              <a:spcPct val="15000"/>
            </a:spcAft>
            <a:buChar char="•"/>
          </a:pPr>
          <a:r>
            <a:rPr lang="nl-NL" sz="2200" kern="1200"/>
            <a:t>Nieuwe (gezamenlijke) activiteiten</a:t>
          </a:r>
          <a:endParaRPr lang="en-US" sz="2200" kern="1200"/>
        </a:p>
        <a:p>
          <a:pPr marL="228600" lvl="1" indent="-228600" algn="l" defTabSz="977900">
            <a:lnSpc>
              <a:spcPct val="90000"/>
            </a:lnSpc>
            <a:spcBef>
              <a:spcPct val="0"/>
            </a:spcBef>
            <a:spcAft>
              <a:spcPct val="15000"/>
            </a:spcAft>
            <a:buChar char="•"/>
          </a:pPr>
          <a:r>
            <a:rPr lang="nl-NL" sz="2200" kern="1200"/>
            <a:t>Mogelijke nieuwe huurders en gebruikers</a:t>
          </a:r>
          <a:endParaRPr lang="en-US" sz="2200" kern="1200"/>
        </a:p>
      </dsp:txBody>
      <dsp:txXfrm>
        <a:off x="0" y="443359"/>
        <a:ext cx="4445681" cy="3603600"/>
      </dsp:txXfrm>
    </dsp:sp>
    <dsp:sp modelId="{204F0E13-4265-F648-9C8C-D10C5ADAC6C2}">
      <dsp:nvSpPr>
        <dsp:cNvPr id="0" name=""/>
        <dsp:cNvSpPr/>
      </dsp:nvSpPr>
      <dsp:spPr>
        <a:xfrm>
          <a:off x="222284" y="118639"/>
          <a:ext cx="3111976" cy="64944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7625" tIns="0" rIns="117625" bIns="0" numCol="1" spcCol="1270" anchor="ctr" anchorCtr="0">
          <a:noAutofit/>
        </a:bodyPr>
        <a:lstStyle/>
        <a:p>
          <a:pPr marL="0" lvl="0" indent="0" algn="l" defTabSz="977900">
            <a:lnSpc>
              <a:spcPct val="90000"/>
            </a:lnSpc>
            <a:spcBef>
              <a:spcPct val="0"/>
            </a:spcBef>
            <a:spcAft>
              <a:spcPct val="35000"/>
            </a:spcAft>
            <a:buNone/>
          </a:pPr>
          <a:r>
            <a:rPr lang="nl-NL" sz="2200" kern="1200"/>
            <a:t>Adviseren over: </a:t>
          </a:r>
          <a:endParaRPr lang="en-US" sz="2200" kern="1200"/>
        </a:p>
      </dsp:txBody>
      <dsp:txXfrm>
        <a:off x="253987" y="150342"/>
        <a:ext cx="3048570" cy="586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DA2BE-B663-8C4E-B3E4-6BF68A2851F0}">
      <dsp:nvSpPr>
        <dsp:cNvPr id="0" name=""/>
        <dsp:cNvSpPr/>
      </dsp:nvSpPr>
      <dsp:spPr>
        <a:xfrm>
          <a:off x="0" y="10513"/>
          <a:ext cx="4445681" cy="1339284"/>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baseline="0" dirty="0"/>
            <a:t>de gemeente heeft een </a:t>
          </a:r>
          <a:r>
            <a:rPr lang="nl-NL" sz="2200" b="1" kern="1200" baseline="0" dirty="0">
              <a:solidFill>
                <a:srgbClr val="FF0000"/>
              </a:solidFill>
            </a:rPr>
            <a:t>toezichthoudende</a:t>
          </a:r>
          <a:r>
            <a:rPr lang="nl-NL" sz="2200" kern="1200" baseline="0" dirty="0"/>
            <a:t> rol</a:t>
          </a:r>
          <a:endParaRPr lang="en-US" sz="2200" kern="1200" dirty="0"/>
        </a:p>
      </dsp:txBody>
      <dsp:txXfrm>
        <a:off x="65378" y="75891"/>
        <a:ext cx="4314925" cy="1208528"/>
      </dsp:txXfrm>
    </dsp:sp>
    <dsp:sp modelId="{239DFD55-6DB4-2349-BCF4-9F9652E5168F}">
      <dsp:nvSpPr>
        <dsp:cNvPr id="0" name=""/>
        <dsp:cNvSpPr/>
      </dsp:nvSpPr>
      <dsp:spPr>
        <a:xfrm>
          <a:off x="0" y="1413157"/>
          <a:ext cx="4445681" cy="1339284"/>
        </a:xfrm>
        <a:prstGeom prst="roundRect">
          <a:avLst/>
        </a:prstGeom>
        <a:gradFill rotWithShape="0">
          <a:gsLst>
            <a:gs pos="0">
              <a:schemeClr val="accent2">
                <a:hueOff val="-513866"/>
                <a:satOff val="419"/>
                <a:lumOff val="-2647"/>
                <a:alphaOff val="0"/>
                <a:tint val="98000"/>
                <a:satMod val="110000"/>
                <a:lumMod val="104000"/>
              </a:schemeClr>
            </a:gs>
            <a:gs pos="69000">
              <a:schemeClr val="accent2">
                <a:hueOff val="-513866"/>
                <a:satOff val="419"/>
                <a:lumOff val="-2647"/>
                <a:alphaOff val="0"/>
                <a:shade val="88000"/>
                <a:satMod val="130000"/>
                <a:lumMod val="92000"/>
              </a:schemeClr>
            </a:gs>
            <a:gs pos="100000">
              <a:schemeClr val="accent2">
                <a:hueOff val="-513866"/>
                <a:satOff val="419"/>
                <a:lumOff val="-264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baseline="0" dirty="0"/>
            <a:t>de stichting en de gemeente hebben een rechtstreekse </a:t>
          </a:r>
          <a:r>
            <a:rPr lang="nl-NL" sz="2200" b="1" kern="1200" baseline="0" dirty="0">
              <a:solidFill>
                <a:srgbClr val="FF0000"/>
              </a:solidFill>
            </a:rPr>
            <a:t>subsidierelatie</a:t>
          </a:r>
          <a:endParaRPr lang="en-US" sz="2200" kern="1200" dirty="0">
            <a:solidFill>
              <a:srgbClr val="FF0000"/>
            </a:solidFill>
          </a:endParaRPr>
        </a:p>
      </dsp:txBody>
      <dsp:txXfrm>
        <a:off x="65378" y="1478535"/>
        <a:ext cx="4314925" cy="1208528"/>
      </dsp:txXfrm>
    </dsp:sp>
    <dsp:sp modelId="{CB4B2ED0-AB8F-2548-82F6-0DCE90D98152}">
      <dsp:nvSpPr>
        <dsp:cNvPr id="0" name=""/>
        <dsp:cNvSpPr/>
      </dsp:nvSpPr>
      <dsp:spPr>
        <a:xfrm>
          <a:off x="0" y="2815802"/>
          <a:ext cx="4445681" cy="1339284"/>
        </a:xfrm>
        <a:prstGeom prst="roundRect">
          <a:avLst/>
        </a:prstGeom>
        <a:gradFill rotWithShape="0">
          <a:gsLst>
            <a:gs pos="0">
              <a:schemeClr val="accent2">
                <a:hueOff val="-1027731"/>
                <a:satOff val="838"/>
                <a:lumOff val="-5293"/>
                <a:alphaOff val="0"/>
                <a:tint val="98000"/>
                <a:satMod val="110000"/>
                <a:lumMod val="104000"/>
              </a:schemeClr>
            </a:gs>
            <a:gs pos="69000">
              <a:schemeClr val="accent2">
                <a:hueOff val="-1027731"/>
                <a:satOff val="838"/>
                <a:lumOff val="-5293"/>
                <a:alphaOff val="0"/>
                <a:shade val="88000"/>
                <a:satMod val="130000"/>
                <a:lumMod val="92000"/>
              </a:schemeClr>
            </a:gs>
            <a:gs pos="100000">
              <a:schemeClr val="accent2">
                <a:hueOff val="-1027731"/>
                <a:satOff val="838"/>
                <a:lumOff val="-5293"/>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nl-NL" sz="2200" kern="1200" baseline="0" dirty="0"/>
            <a:t>de gemeente is </a:t>
          </a:r>
          <a:r>
            <a:rPr lang="nl-NL" sz="2200" b="1" kern="1200" baseline="0" dirty="0">
              <a:solidFill>
                <a:srgbClr val="FF0000"/>
              </a:solidFill>
            </a:rPr>
            <a:t>eigenaar</a:t>
          </a:r>
          <a:r>
            <a:rPr lang="nl-NL" sz="2200" kern="1200" baseline="0" dirty="0"/>
            <a:t> en </a:t>
          </a:r>
          <a:r>
            <a:rPr lang="nl-NL" sz="2200" b="1" kern="1200" baseline="0" dirty="0">
              <a:solidFill>
                <a:srgbClr val="FF0000"/>
              </a:solidFill>
            </a:rPr>
            <a:t>verhuurder</a:t>
          </a:r>
          <a:r>
            <a:rPr lang="nl-NL" sz="2200" kern="1200" baseline="0" dirty="0"/>
            <a:t> van het gebouw</a:t>
          </a:r>
          <a:endParaRPr lang="en-US" sz="2200" kern="1200" dirty="0"/>
        </a:p>
      </dsp:txBody>
      <dsp:txXfrm>
        <a:off x="65378" y="2881180"/>
        <a:ext cx="4314925" cy="12085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44715-CCEC-F04A-8255-591FF4873FA2}">
      <dsp:nvSpPr>
        <dsp:cNvPr id="0" name=""/>
        <dsp:cNvSpPr/>
      </dsp:nvSpPr>
      <dsp:spPr>
        <a:xfrm>
          <a:off x="411" y="489274"/>
          <a:ext cx="1603339" cy="9620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de organisatie van de werkmaatschappij(en) </a:t>
          </a:r>
          <a:endParaRPr lang="en-US" sz="1200" kern="1200"/>
        </a:p>
      </dsp:txBody>
      <dsp:txXfrm>
        <a:off x="411" y="489274"/>
        <a:ext cx="1603339" cy="962003"/>
      </dsp:txXfrm>
    </dsp:sp>
    <dsp:sp modelId="{CE130B03-97C5-4A4B-8673-1631FA37CA95}">
      <dsp:nvSpPr>
        <dsp:cNvPr id="0" name=""/>
        <dsp:cNvSpPr/>
      </dsp:nvSpPr>
      <dsp:spPr>
        <a:xfrm>
          <a:off x="1764084" y="489274"/>
          <a:ext cx="1603339" cy="962003"/>
        </a:xfrm>
        <a:prstGeom prst="rect">
          <a:avLst/>
        </a:prstGeom>
        <a:solidFill>
          <a:schemeClr val="accent5">
            <a:hueOff val="-277065"/>
            <a:satOff val="-183"/>
            <a:lumOff val="289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de samenstelling van de werkgroepen</a:t>
          </a:r>
          <a:endParaRPr lang="en-US" sz="1200" kern="1200"/>
        </a:p>
      </dsp:txBody>
      <dsp:txXfrm>
        <a:off x="1764084" y="489274"/>
        <a:ext cx="1603339" cy="962003"/>
      </dsp:txXfrm>
    </dsp:sp>
    <dsp:sp modelId="{89653D8F-4174-B646-9991-C9DB6D7FD04D}">
      <dsp:nvSpPr>
        <dsp:cNvPr id="0" name=""/>
        <dsp:cNvSpPr/>
      </dsp:nvSpPr>
      <dsp:spPr>
        <a:xfrm>
          <a:off x="411" y="1611612"/>
          <a:ext cx="1603339" cy="962003"/>
        </a:xfrm>
        <a:prstGeom prst="rect">
          <a:avLst/>
        </a:prstGeom>
        <a:solidFill>
          <a:schemeClr val="accent5">
            <a:hueOff val="-554130"/>
            <a:satOff val="-367"/>
            <a:lumOff val="5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taak- en functieomschrijving beheerder</a:t>
          </a:r>
          <a:endParaRPr lang="en-US" sz="1200" kern="1200"/>
        </a:p>
      </dsp:txBody>
      <dsp:txXfrm>
        <a:off x="411" y="1611612"/>
        <a:ext cx="1603339" cy="962003"/>
      </dsp:txXfrm>
    </dsp:sp>
    <dsp:sp modelId="{496EE621-4DBE-C94F-9A65-739939FEA2C5}">
      <dsp:nvSpPr>
        <dsp:cNvPr id="0" name=""/>
        <dsp:cNvSpPr/>
      </dsp:nvSpPr>
      <dsp:spPr>
        <a:xfrm>
          <a:off x="1764084" y="1611612"/>
          <a:ext cx="1603339" cy="962003"/>
        </a:xfrm>
        <a:prstGeom prst="rect">
          <a:avLst/>
        </a:prstGeom>
        <a:solidFill>
          <a:schemeClr val="accent5">
            <a:hueOff val="-831195"/>
            <a:satOff val="-550"/>
            <a:lumOff val="86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de organisatie van de horeca</a:t>
          </a:r>
          <a:endParaRPr lang="en-US" sz="1200" kern="1200"/>
        </a:p>
      </dsp:txBody>
      <dsp:txXfrm>
        <a:off x="1764084" y="1611612"/>
        <a:ext cx="1603339" cy="962003"/>
      </dsp:txXfrm>
    </dsp:sp>
    <dsp:sp modelId="{C936EE94-7391-1847-9BB2-F5218346ADBE}">
      <dsp:nvSpPr>
        <dsp:cNvPr id="0" name=""/>
        <dsp:cNvSpPr/>
      </dsp:nvSpPr>
      <dsp:spPr>
        <a:xfrm>
          <a:off x="882247" y="2733949"/>
          <a:ext cx="1603339" cy="962003"/>
        </a:xfrm>
        <a:prstGeom prst="rect">
          <a:avLst/>
        </a:prstGeom>
        <a:solidFill>
          <a:schemeClr val="accent5">
            <a:hueOff val="-1108260"/>
            <a:satOff val="-733"/>
            <a:lumOff val="1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nl-NL" sz="1200" kern="1200"/>
            <a:t>juridische zaken m.b.t. bestuur – rvt – raad van deelnemers</a:t>
          </a:r>
          <a:endParaRPr lang="en-US" sz="1200" kern="1200"/>
        </a:p>
      </dsp:txBody>
      <dsp:txXfrm>
        <a:off x="882247" y="2733949"/>
        <a:ext cx="1603339" cy="9620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019FC9-B7BD-EE44-8EDC-63AC9AB8C550}">
      <dsp:nvSpPr>
        <dsp:cNvPr id="0" name=""/>
        <dsp:cNvSpPr/>
      </dsp:nvSpPr>
      <dsp:spPr>
        <a:xfrm>
          <a:off x="0" y="3145227"/>
          <a:ext cx="4362563" cy="103233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l-NL" sz="1200" kern="1200" dirty="0"/>
            <a:t>Verhuur kent een gedifferentieerde en transparante tariefstructuur, die recht doet aan de draagkracht van het verenigingsleven in Loon op Zand en die gerelateerd is aan het accommodatiebeleid van de gemeente Loon op Zand.</a:t>
          </a:r>
          <a:endParaRPr lang="en-US" sz="1200" kern="1200" dirty="0"/>
        </a:p>
      </dsp:txBody>
      <dsp:txXfrm>
        <a:off x="0" y="3145227"/>
        <a:ext cx="4362563" cy="1032333"/>
      </dsp:txXfrm>
    </dsp:sp>
    <dsp:sp modelId="{732A9BE1-45FB-ED4C-B39E-A6D0BBF62EE4}">
      <dsp:nvSpPr>
        <dsp:cNvPr id="0" name=""/>
        <dsp:cNvSpPr/>
      </dsp:nvSpPr>
      <dsp:spPr>
        <a:xfrm rot="10800000">
          <a:off x="0" y="1572983"/>
          <a:ext cx="4362563" cy="1587729"/>
        </a:xfrm>
        <a:prstGeom prst="upArrowCallout">
          <a:avLst/>
        </a:prstGeom>
        <a:solidFill>
          <a:schemeClr val="accent2">
            <a:hueOff val="-513866"/>
            <a:satOff val="419"/>
            <a:lumOff val="-26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l-NL" sz="1200" kern="1200" dirty="0"/>
            <a:t>De verhuur draagt bij aan een toekomstbestendige financiering van het Dorpshuis.</a:t>
          </a:r>
          <a:endParaRPr lang="en-US" sz="1200" kern="1200" dirty="0"/>
        </a:p>
      </dsp:txBody>
      <dsp:txXfrm rot="10800000">
        <a:off x="0" y="1572983"/>
        <a:ext cx="4362563" cy="1031659"/>
      </dsp:txXfrm>
    </dsp:sp>
    <dsp:sp modelId="{B2BD97D2-F1E4-794C-9398-992B1E9E479A}">
      <dsp:nvSpPr>
        <dsp:cNvPr id="0" name=""/>
        <dsp:cNvSpPr/>
      </dsp:nvSpPr>
      <dsp:spPr>
        <a:xfrm rot="10800000">
          <a:off x="0" y="738"/>
          <a:ext cx="4362563" cy="1587729"/>
        </a:xfrm>
        <a:prstGeom prst="upArrowCallout">
          <a:avLst/>
        </a:prstGeom>
        <a:solidFill>
          <a:schemeClr val="accent2">
            <a:hueOff val="-1027731"/>
            <a:satOff val="838"/>
            <a:lumOff val="-529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nl-NL" sz="1200" kern="1200" dirty="0"/>
            <a:t>De activiteiten zijn een goede afspiegeling van de doelstellingen van het Dorpshuis.</a:t>
          </a:r>
          <a:endParaRPr lang="en-US" sz="1200" kern="1200" dirty="0"/>
        </a:p>
      </dsp:txBody>
      <dsp:txXfrm rot="10800000">
        <a:off x="0" y="738"/>
        <a:ext cx="4362563" cy="1031659"/>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22588"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Tijdelijke aanduiding voor datum 2"/>
          <p:cNvSpPr>
            <a:spLocks noGrp="1"/>
          </p:cNvSpPr>
          <p:nvPr>
            <p:ph type="dt" idx="1"/>
          </p:nvPr>
        </p:nvSpPr>
        <p:spPr>
          <a:xfrm>
            <a:off x="3819525" y="0"/>
            <a:ext cx="2922588" cy="4937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2EC20BA-735B-4B0B-BB07-162C938870B4}" type="datetimeFigureOut">
              <a:rPr lang="en-US"/>
              <a:pPr>
                <a:defRPr/>
              </a:pPr>
              <a:t>9/5/2025</a:t>
            </a:fld>
            <a:endParaRPr lang="en-US"/>
          </a:p>
        </p:txBody>
      </p:sp>
      <p:sp>
        <p:nvSpPr>
          <p:cNvPr id="4" name="Tijdelijke aanduiding voor dia-afbeelding 3"/>
          <p:cNvSpPr>
            <a:spLocks noGrp="1" noRot="1" noChangeAspect="1"/>
          </p:cNvSpPr>
          <p:nvPr>
            <p:ph type="sldImg" idx="2"/>
          </p:nvPr>
        </p:nvSpPr>
        <p:spPr>
          <a:xfrm>
            <a:off x="904875" y="741363"/>
            <a:ext cx="4935538" cy="37020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Tijdelijke aanduiding voor notities 4"/>
          <p:cNvSpPr>
            <a:spLocks noGrp="1"/>
          </p:cNvSpPr>
          <p:nvPr>
            <p:ph type="body" sz="quarter" idx="3"/>
          </p:nvPr>
        </p:nvSpPr>
        <p:spPr>
          <a:xfrm>
            <a:off x="674688" y="4691063"/>
            <a:ext cx="5394325" cy="4443412"/>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US" noProof="0"/>
          </a:p>
        </p:txBody>
      </p:sp>
      <p:sp>
        <p:nvSpPr>
          <p:cNvPr id="6" name="Tijdelijke aanduiding voor voettekst 5"/>
          <p:cNvSpPr>
            <a:spLocks noGrp="1"/>
          </p:cNvSpPr>
          <p:nvPr>
            <p:ph type="ftr" sz="quarter" idx="4"/>
          </p:nvPr>
        </p:nvSpPr>
        <p:spPr>
          <a:xfrm>
            <a:off x="0" y="9380538"/>
            <a:ext cx="2922588"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Tijdelijke aanduiding voor dianummer 6"/>
          <p:cNvSpPr>
            <a:spLocks noGrp="1"/>
          </p:cNvSpPr>
          <p:nvPr>
            <p:ph type="sldNum" sz="quarter" idx="5"/>
          </p:nvPr>
        </p:nvSpPr>
        <p:spPr>
          <a:xfrm>
            <a:off x="3819525" y="9380538"/>
            <a:ext cx="2922588" cy="49371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4BC0E25-3F0C-4571-B429-A0C66A024668}" type="slidenum">
              <a:rPr lang="en-US"/>
              <a:pPr>
                <a:defRPr/>
              </a:pPr>
              <a:t>‹nr.›</a:t>
            </a:fld>
            <a:endParaRPr lang="en-US"/>
          </a:p>
        </p:txBody>
      </p:sp>
    </p:spTree>
    <p:extLst>
      <p:ext uri="{BB962C8B-B14F-4D97-AF65-F5344CB8AC3E}">
        <p14:creationId xmlns:p14="http://schemas.microsoft.com/office/powerpoint/2010/main" val="442726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478182" y="802299"/>
            <a:ext cx="5536652" cy="2541431"/>
          </a:xfrm>
        </p:spPr>
        <p:txBody>
          <a:bodyPr bIns="0" anchor="b">
            <a:normAutofit/>
          </a:bodyPr>
          <a:lstStyle>
            <a:lvl1pPr algn="l">
              <a:defRPr sz="5400"/>
            </a:lvl1pPr>
          </a:lstStyle>
          <a:p>
            <a:r>
              <a:rPr lang="nl-NL"/>
              <a:t>Klik om stijl te bewerken</a:t>
            </a:r>
            <a:endParaRPr lang="en-US" dirty="0"/>
          </a:p>
        </p:txBody>
      </p:sp>
      <p:sp>
        <p:nvSpPr>
          <p:cNvPr id="3" name="Subtitle 2"/>
          <p:cNvSpPr>
            <a:spLocks noGrp="1"/>
          </p:cNvSpPr>
          <p:nvPr>
            <p:ph type="subTitle" idx="1"/>
          </p:nvPr>
        </p:nvSpPr>
        <p:spPr>
          <a:xfrm>
            <a:off x="2478182" y="3531205"/>
            <a:ext cx="5536652"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pPr>
              <a:defRPr/>
            </a:pPr>
            <a:fld id="{042175D2-F2D9-460C-BBF1-02A298FCD770}" type="datetimeFigureOut">
              <a:rPr lang="en-US" smtClean="0"/>
              <a:pPr>
                <a:defRPr/>
              </a:pPr>
              <a:t>9/5/2025</a:t>
            </a:fld>
            <a:endParaRPr lang="en-US"/>
          </a:p>
        </p:txBody>
      </p:sp>
      <p:sp>
        <p:nvSpPr>
          <p:cNvPr id="5" name="Footer Placeholder 4"/>
          <p:cNvSpPr>
            <a:spLocks noGrp="1"/>
          </p:cNvSpPr>
          <p:nvPr>
            <p:ph type="ftr" sz="quarter" idx="11"/>
          </p:nvPr>
        </p:nvSpPr>
        <p:spPr>
          <a:xfrm>
            <a:off x="2478181" y="329308"/>
            <a:ext cx="3004429" cy="309201"/>
          </a:xfrm>
        </p:spPr>
        <p:txBody>
          <a:bodyPr/>
          <a:lstStyle/>
          <a:p>
            <a:pPr>
              <a:defRPr/>
            </a:pPr>
            <a:endParaRPr lang="en-US"/>
          </a:p>
        </p:txBody>
      </p:sp>
      <p:sp>
        <p:nvSpPr>
          <p:cNvPr id="6" name="Slide Number Placeholder 5"/>
          <p:cNvSpPr>
            <a:spLocks noGrp="1"/>
          </p:cNvSpPr>
          <p:nvPr>
            <p:ph type="sldNum" sz="quarter" idx="12"/>
          </p:nvPr>
        </p:nvSpPr>
        <p:spPr>
          <a:xfrm>
            <a:off x="1434703" y="798973"/>
            <a:ext cx="802005" cy="503578"/>
          </a:xfrm>
        </p:spPr>
        <p:txBody>
          <a:bodyPr/>
          <a:lstStyle/>
          <a:p>
            <a:pPr>
              <a:defRPr/>
            </a:pPr>
            <a:fld id="{AA689907-5D4B-401A-A41F-E69EC458FFF5}" type="slidenum">
              <a:rPr lang="en-US" smtClean="0"/>
              <a:pPr>
                <a:defRPr/>
              </a:pPr>
              <a:t>‹nr.›</a:t>
            </a:fld>
            <a:endParaRPr lang="en-US"/>
          </a:p>
        </p:txBody>
      </p:sp>
      <p:cxnSp>
        <p:nvCxnSpPr>
          <p:cNvPr id="8" name="Straight Connector 7"/>
          <p:cNvCxnSpPr/>
          <p:nvPr/>
        </p:nvCxnSpPr>
        <p:spPr>
          <a:xfrm>
            <a:off x="2316514" y="798973"/>
            <a:ext cx="0" cy="254475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7261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a:defRPr/>
            </a:pPr>
            <a:fld id="{042175D2-F2D9-460C-BBF1-02A298FCD770}" type="datetimeFigureOut">
              <a:rPr lang="en-US" smtClean="0"/>
              <a:pPr>
                <a:defRPr/>
              </a:pPr>
              <a:t>9/5/2025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A689907-5D4B-401A-A41F-E69EC458FFF5}" type="slidenum">
              <a:rPr lang="en-US" smtClean="0"/>
              <a:pPr>
                <a:defRPr/>
              </a:pPr>
              <a:t>‹nr.›</a:t>
            </a:fld>
            <a:endParaRPr lang="en-US"/>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011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881269"/>
            <a:ext cx="1103027" cy="4577594"/>
          </a:xfrm>
        </p:spPr>
        <p:txBody>
          <a:bodyPr vert="eaVert"/>
          <a:lstStyle>
            <a:lvl1pPr algn="l">
              <a:defRPr/>
            </a:lvl1pPr>
          </a:lstStyle>
          <a:p>
            <a:r>
              <a:rPr lang="nl-NL"/>
              <a:t>Klik om stijl te bewerken</a:t>
            </a:r>
            <a:endParaRPr lang="en-US" dirty="0"/>
          </a:p>
        </p:txBody>
      </p:sp>
      <p:sp>
        <p:nvSpPr>
          <p:cNvPr id="3" name="Vertical Text Placeholder 2"/>
          <p:cNvSpPr>
            <a:spLocks noGrp="1"/>
          </p:cNvSpPr>
          <p:nvPr>
            <p:ph type="body" orient="vert" idx="1"/>
          </p:nvPr>
        </p:nvSpPr>
        <p:spPr>
          <a:xfrm>
            <a:off x="1535413" y="881269"/>
            <a:ext cx="5209173" cy="457759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a:defRPr/>
            </a:pPr>
            <a:fld id="{042175D2-F2D9-460C-BBF1-02A298FCD770}" type="datetimeFigureOut">
              <a:rPr lang="en-US" smtClean="0"/>
              <a:pPr>
                <a:defRPr/>
              </a:pPr>
              <a:t>9/5/2025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A689907-5D4B-401A-A41F-E69EC458FFF5}" type="slidenum">
              <a:rPr lang="en-US" smtClean="0"/>
              <a:pPr>
                <a:defRPr/>
              </a:pPr>
              <a:t>‹nr.›</a:t>
            </a:fld>
            <a:endParaRPr lang="en-US"/>
          </a:p>
        </p:txBody>
      </p:sp>
      <p:cxnSp>
        <p:nvCxnSpPr>
          <p:cNvPr id="8" name="Straight Connector 7"/>
          <p:cNvCxnSpPr/>
          <p:nvPr/>
        </p:nvCxnSpPr>
        <p:spPr>
          <a:xfrm flipH="1">
            <a:off x="6918028" y="719273"/>
            <a:ext cx="1096806"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73246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cxnSp>
        <p:nvCxnSpPr>
          <p:cNvPr id="2" name="Rechte verbindingslijn 6"/>
          <p:cNvCxnSpPr>
            <a:cxnSpLocks noChangeShapeType="1"/>
          </p:cNvCxnSpPr>
          <p:nvPr userDrawn="1"/>
        </p:nvCxnSpPr>
        <p:spPr bwMode="auto">
          <a:xfrm>
            <a:off x="0" y="5943600"/>
            <a:ext cx="9144000" cy="0"/>
          </a:xfrm>
          <a:prstGeom prst="line">
            <a:avLst/>
          </a:prstGeom>
          <a:noFill/>
          <a:ln w="19050" algn="ctr">
            <a:solidFill>
              <a:srgbClr val="C00A30"/>
            </a:solidFill>
            <a:round/>
            <a:headEnd/>
            <a:tailEnd/>
          </a:ln>
          <a:extLst>
            <a:ext uri="{909E8E84-426E-40DD-AFC4-6F175D3DCCD1}">
              <a14:hiddenFill xmlns:a14="http://schemas.microsoft.com/office/drawing/2010/main">
                <a:noFill/>
              </a14:hiddenFill>
            </a:ext>
          </a:extLst>
        </p:spPr>
      </p:cxnSp>
      <p:cxnSp>
        <p:nvCxnSpPr>
          <p:cNvPr id="3" name="Rechte verbindingslijn 7"/>
          <p:cNvCxnSpPr>
            <a:cxnSpLocks noChangeShapeType="1"/>
          </p:cNvCxnSpPr>
          <p:nvPr userDrawn="1"/>
        </p:nvCxnSpPr>
        <p:spPr bwMode="auto">
          <a:xfrm rot="5400000">
            <a:off x="5524500" y="6438900"/>
            <a:ext cx="228600" cy="0"/>
          </a:xfrm>
          <a:prstGeom prst="line">
            <a:avLst/>
          </a:prstGeom>
          <a:noFill/>
          <a:ln w="11430" algn="ctr">
            <a:solidFill>
              <a:srgbClr val="C00A30"/>
            </a:solidFill>
            <a:round/>
            <a:headEnd/>
            <a:tailEnd/>
          </a:ln>
          <a:extLst>
            <a:ext uri="{909E8E84-426E-40DD-AFC4-6F175D3DCCD1}">
              <a14:hiddenFill xmlns:a14="http://schemas.microsoft.com/office/drawing/2010/main">
                <a:noFill/>
              </a14:hiddenFill>
            </a:ext>
          </a:extLst>
        </p:spPr>
      </p:cxnSp>
      <p:cxnSp>
        <p:nvCxnSpPr>
          <p:cNvPr id="4" name="Rechte verbindingslijn 8"/>
          <p:cNvCxnSpPr>
            <a:cxnSpLocks noChangeShapeType="1"/>
          </p:cNvCxnSpPr>
          <p:nvPr userDrawn="1"/>
        </p:nvCxnSpPr>
        <p:spPr bwMode="auto">
          <a:xfrm rot="5400000">
            <a:off x="7124700" y="6438900"/>
            <a:ext cx="228600" cy="0"/>
          </a:xfrm>
          <a:prstGeom prst="line">
            <a:avLst/>
          </a:prstGeom>
          <a:noFill/>
          <a:ln w="11430" algn="ctr">
            <a:solidFill>
              <a:srgbClr val="C00A30"/>
            </a:solidFill>
            <a:round/>
            <a:headEnd/>
            <a:tailEnd/>
          </a:ln>
          <a:extLst>
            <a:ext uri="{909E8E84-426E-40DD-AFC4-6F175D3DCCD1}">
              <a14:hiddenFill xmlns:a14="http://schemas.microsoft.com/office/drawing/2010/main">
                <a:noFill/>
              </a14:hiddenFill>
            </a:ext>
          </a:extLst>
        </p:spPr>
      </p:cxnSp>
      <p:pic>
        <p:nvPicPr>
          <p:cNvPr id="5" name="Afbeelding 9" descr="Wapen - JPG - M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76200"/>
            <a:ext cx="283845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hoek 5"/>
          <p:cNvSpPr/>
          <p:nvPr userDrawn="1"/>
        </p:nvSpPr>
        <p:spPr>
          <a:xfrm>
            <a:off x="4114800" y="6262688"/>
            <a:ext cx="4298950" cy="366712"/>
          </a:xfrm>
          <a:prstGeom prst="rect">
            <a:avLst/>
          </a:prstGeom>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nl-NL"/>
              <a:t>Kaatsheuvel    Loon op Zand     De Moer</a:t>
            </a:r>
          </a:p>
        </p:txBody>
      </p:sp>
    </p:spTree>
    <p:extLst>
      <p:ext uri="{BB962C8B-B14F-4D97-AF65-F5344CB8AC3E}">
        <p14:creationId xmlns:p14="http://schemas.microsoft.com/office/powerpoint/2010/main" val="932195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kst met 2 afbeeldingen horizontaal">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1909A07C-2D87-4054-8D18-48854487C1EB}"/>
              </a:ext>
            </a:extLst>
          </p:cNvPr>
          <p:cNvSpPr>
            <a:spLocks noGrp="1"/>
          </p:cNvSpPr>
          <p:nvPr>
            <p:ph type="body" sz="quarter" idx="10" hasCustomPrompt="1"/>
          </p:nvPr>
        </p:nvSpPr>
        <p:spPr>
          <a:xfrm>
            <a:off x="446956" y="485480"/>
            <a:ext cx="8310092" cy="776287"/>
          </a:xfrm>
        </p:spPr>
        <p:txBody>
          <a:bodyPr>
            <a:noAutofit/>
          </a:bodyPr>
          <a:lstStyle>
            <a:lvl1pPr marL="0" indent="0">
              <a:buNone/>
              <a:defRPr sz="1050" b="0">
                <a:latin typeface="+mj-lt"/>
              </a:defRPr>
            </a:lvl1pPr>
          </a:lstStyle>
          <a:p>
            <a:pPr lvl="0"/>
            <a:r>
              <a:rPr lang="nl-NL" dirty="0"/>
              <a:t>Typ hier een titel</a:t>
            </a:r>
          </a:p>
        </p:txBody>
      </p:sp>
      <p:sp>
        <p:nvSpPr>
          <p:cNvPr id="8" name="Tijdelijke aanduiding voor tekst 4">
            <a:extLst>
              <a:ext uri="{FF2B5EF4-FFF2-40B4-BE49-F238E27FC236}">
                <a16:creationId xmlns:a16="http://schemas.microsoft.com/office/drawing/2014/main" id="{E58C2A69-D0D7-4D63-8152-4BE1D04F0AD4}"/>
              </a:ext>
            </a:extLst>
          </p:cNvPr>
          <p:cNvSpPr>
            <a:spLocks noGrp="1"/>
          </p:cNvSpPr>
          <p:nvPr>
            <p:ph type="body" sz="quarter" idx="12" hasCustomPrompt="1"/>
          </p:nvPr>
        </p:nvSpPr>
        <p:spPr>
          <a:xfrm>
            <a:off x="446956" y="1672518"/>
            <a:ext cx="8310092" cy="607837"/>
          </a:xfrm>
        </p:spPr>
        <p:txBody>
          <a:bodyPr>
            <a:noAutofit/>
          </a:bodyPr>
          <a:lstStyle>
            <a:lvl1pPr marL="0" indent="0">
              <a:buNone/>
              <a:defRPr sz="1350" b="0"/>
            </a:lvl1pPr>
          </a:lstStyle>
          <a:p>
            <a:pPr lvl="0"/>
            <a:r>
              <a:rPr lang="nl-NL" dirty="0"/>
              <a:t>Typ hier een titel</a:t>
            </a:r>
          </a:p>
        </p:txBody>
      </p:sp>
      <p:sp>
        <p:nvSpPr>
          <p:cNvPr id="9" name="Tijdelijke aanduiding voor tekst 4">
            <a:extLst>
              <a:ext uri="{FF2B5EF4-FFF2-40B4-BE49-F238E27FC236}">
                <a16:creationId xmlns:a16="http://schemas.microsoft.com/office/drawing/2014/main" id="{580A6458-1CC5-4165-AA15-95539E23AC70}"/>
              </a:ext>
            </a:extLst>
          </p:cNvPr>
          <p:cNvSpPr>
            <a:spLocks noGrp="1"/>
          </p:cNvSpPr>
          <p:nvPr>
            <p:ph type="body" sz="quarter" idx="13" hasCustomPrompt="1"/>
          </p:nvPr>
        </p:nvSpPr>
        <p:spPr>
          <a:xfrm>
            <a:off x="1088678" y="5952959"/>
            <a:ext cx="3456001" cy="687857"/>
          </a:xfrm>
        </p:spPr>
        <p:txBody>
          <a:bodyPr>
            <a:noAutofit/>
          </a:bodyPr>
          <a:lstStyle>
            <a:lvl1pPr marL="0" indent="0">
              <a:buNone/>
              <a:defRPr sz="900" b="0"/>
            </a:lvl1pPr>
          </a:lstStyle>
          <a:p>
            <a:pPr lvl="0"/>
            <a:r>
              <a:rPr lang="nl-NL" dirty="0"/>
              <a:t>Typ hier tekst</a:t>
            </a:r>
          </a:p>
        </p:txBody>
      </p:sp>
      <p:sp>
        <p:nvSpPr>
          <p:cNvPr id="4" name="Tijdelijke aanduiding voor afbeelding 3">
            <a:extLst>
              <a:ext uri="{FF2B5EF4-FFF2-40B4-BE49-F238E27FC236}">
                <a16:creationId xmlns:a16="http://schemas.microsoft.com/office/drawing/2014/main" id="{DA11E1EC-E62F-4C50-8925-8B3F5139723C}"/>
              </a:ext>
            </a:extLst>
          </p:cNvPr>
          <p:cNvSpPr>
            <a:spLocks noGrp="1"/>
          </p:cNvSpPr>
          <p:nvPr>
            <p:ph type="pic" sz="quarter" idx="14" hasCustomPrompt="1"/>
          </p:nvPr>
        </p:nvSpPr>
        <p:spPr>
          <a:xfrm>
            <a:off x="1148027" y="2429799"/>
            <a:ext cx="3456000" cy="3340800"/>
          </a:xfrm>
        </p:spPr>
        <p:txBody>
          <a:bodyPr/>
          <a:lstStyle>
            <a:lvl1pPr marL="0" indent="0">
              <a:buNone/>
              <a:defRPr sz="750"/>
            </a:lvl1pPr>
          </a:lstStyle>
          <a:p>
            <a:r>
              <a:rPr lang="nl-NL" dirty="0"/>
              <a:t>Klik op het icoontje en voeg een afbeelding toe</a:t>
            </a:r>
          </a:p>
        </p:txBody>
      </p:sp>
      <p:sp>
        <p:nvSpPr>
          <p:cNvPr id="12" name="Tijdelijke aanduiding voor tekst 4">
            <a:extLst>
              <a:ext uri="{FF2B5EF4-FFF2-40B4-BE49-F238E27FC236}">
                <a16:creationId xmlns:a16="http://schemas.microsoft.com/office/drawing/2014/main" id="{BC44A362-0CC0-4D3D-AAA5-FA8B3DDA04B2}"/>
              </a:ext>
            </a:extLst>
          </p:cNvPr>
          <p:cNvSpPr>
            <a:spLocks noGrp="1"/>
          </p:cNvSpPr>
          <p:nvPr>
            <p:ph type="body" sz="quarter" idx="15" hasCustomPrompt="1"/>
          </p:nvPr>
        </p:nvSpPr>
        <p:spPr>
          <a:xfrm>
            <a:off x="4814011" y="5952959"/>
            <a:ext cx="3456001" cy="687857"/>
          </a:xfrm>
        </p:spPr>
        <p:txBody>
          <a:bodyPr>
            <a:noAutofit/>
          </a:bodyPr>
          <a:lstStyle>
            <a:lvl1pPr marL="0" indent="0">
              <a:buNone/>
              <a:defRPr sz="900" b="0"/>
            </a:lvl1pPr>
          </a:lstStyle>
          <a:p>
            <a:pPr lvl="0"/>
            <a:r>
              <a:rPr lang="nl-NL" dirty="0"/>
              <a:t>Typ hier tekst</a:t>
            </a:r>
          </a:p>
        </p:txBody>
      </p:sp>
      <p:sp>
        <p:nvSpPr>
          <p:cNvPr id="15" name="Tijdelijke aanduiding voor afbeelding 3">
            <a:extLst>
              <a:ext uri="{FF2B5EF4-FFF2-40B4-BE49-F238E27FC236}">
                <a16:creationId xmlns:a16="http://schemas.microsoft.com/office/drawing/2014/main" id="{AB5D6D8C-BADF-4763-8F76-83A5FE8B4577}"/>
              </a:ext>
            </a:extLst>
          </p:cNvPr>
          <p:cNvSpPr>
            <a:spLocks noGrp="1"/>
          </p:cNvSpPr>
          <p:nvPr>
            <p:ph type="pic" sz="quarter" idx="16" hasCustomPrompt="1"/>
          </p:nvPr>
        </p:nvSpPr>
        <p:spPr>
          <a:xfrm>
            <a:off x="4873360" y="2429799"/>
            <a:ext cx="3456000" cy="3340800"/>
          </a:xfrm>
        </p:spPr>
        <p:txBody>
          <a:bodyPr/>
          <a:lstStyle>
            <a:lvl1pPr marL="0" indent="0">
              <a:buNone/>
              <a:defRPr sz="750"/>
            </a:lvl1pPr>
          </a:lstStyle>
          <a:p>
            <a:r>
              <a:rPr lang="nl-NL" dirty="0"/>
              <a:t>Klik op het icoontje en voeg een afbeelding toe</a:t>
            </a:r>
          </a:p>
        </p:txBody>
      </p:sp>
    </p:spTree>
    <p:extLst>
      <p:ext uri="{BB962C8B-B14F-4D97-AF65-F5344CB8AC3E}">
        <p14:creationId xmlns:p14="http://schemas.microsoft.com/office/powerpoint/2010/main" val="2334388905"/>
      </p:ext>
    </p:extLst>
  </p:cSld>
  <p:clrMapOvr>
    <a:masterClrMapping/>
  </p:clrMapOvr>
  <p:extLst>
    <p:ext uri="{DCECCB84-F9BA-43D5-87BE-67443E8EF086}">
      <p15:sldGuideLst xmlns:p15="http://schemas.microsoft.com/office/powerpoint/2012/main">
        <p15:guide id="1" pos="735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pPr>
              <a:defRPr/>
            </a:pPr>
            <a:fld id="{042175D2-F2D9-460C-BBF1-02A298FCD770}" type="datetimeFigureOut">
              <a:rPr lang="en-US" smtClean="0"/>
              <a:pPr>
                <a:defRPr/>
              </a:pPr>
              <a:t>9/5/2025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A689907-5D4B-401A-A41F-E69EC458FFF5}" type="slidenum">
              <a:rPr lang="en-US" smtClean="0"/>
              <a:pPr>
                <a:defRPr/>
              </a:pPr>
              <a:t>‹nr.›</a:t>
            </a:fld>
            <a:endParaRPr lang="en-US"/>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89242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535411" y="1756130"/>
            <a:ext cx="5525081" cy="1887950"/>
          </a:xfrm>
        </p:spPr>
        <p:txBody>
          <a:bodyPr anchor="b">
            <a:normAutofit/>
          </a:bodyPr>
          <a:lstStyle>
            <a:lvl1pPr algn="l">
              <a:defRPr sz="3200"/>
            </a:lvl1pPr>
          </a:lstStyle>
          <a:p>
            <a:r>
              <a:rPr lang="nl-NL"/>
              <a:t>Klik om stijl te bewerken</a:t>
            </a:r>
            <a:endParaRPr lang="en-US" dirty="0"/>
          </a:p>
        </p:txBody>
      </p:sp>
      <p:sp>
        <p:nvSpPr>
          <p:cNvPr id="3" name="Text Placeholder 2"/>
          <p:cNvSpPr>
            <a:spLocks noGrp="1"/>
          </p:cNvSpPr>
          <p:nvPr>
            <p:ph type="body" idx="1"/>
          </p:nvPr>
        </p:nvSpPr>
        <p:spPr>
          <a:xfrm>
            <a:off x="1535412" y="3806196"/>
            <a:ext cx="5525081"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pPr>
              <a:defRPr/>
            </a:pPr>
            <a:fld id="{4C947E66-5EB9-4A67-AA7E-A67BFA87B109}" type="datetimeFigureOut">
              <a:rPr lang="en-US" smtClean="0"/>
              <a:pPr>
                <a:defRPr/>
              </a:pPr>
              <a:t>9/5/2025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6D041F9-6630-47AA-97D5-644625628EC1}" type="slidenum">
              <a:rPr lang="en-US" smtClean="0"/>
              <a:pPr>
                <a:defRPr/>
              </a:pPr>
              <a:t>‹nr.›</a:t>
            </a:fld>
            <a:endParaRPr lang="en-US"/>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0299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535413" y="804890"/>
            <a:ext cx="6479421" cy="1059305"/>
          </a:xfrm>
        </p:spPr>
        <p:txBody>
          <a:bodyPr/>
          <a:lstStyle/>
          <a:p>
            <a:r>
              <a:rPr lang="nl-NL"/>
              <a:t>Klik om stijl te bewerken</a:t>
            </a:r>
            <a:endParaRPr lang="en-US" dirty="0"/>
          </a:p>
        </p:txBody>
      </p:sp>
      <p:sp>
        <p:nvSpPr>
          <p:cNvPr id="3" name="Content Placeholder 2"/>
          <p:cNvSpPr>
            <a:spLocks noGrp="1"/>
          </p:cNvSpPr>
          <p:nvPr>
            <p:ph sz="half" idx="1"/>
          </p:nvPr>
        </p:nvSpPr>
        <p:spPr>
          <a:xfrm>
            <a:off x="1535412" y="2013936"/>
            <a:ext cx="3079690" cy="34375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935143" y="2013936"/>
            <a:ext cx="3079690" cy="343755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pPr>
              <a:defRPr/>
            </a:pPr>
            <a:fld id="{042175D2-F2D9-460C-BBF1-02A298FCD770}" type="datetimeFigureOut">
              <a:rPr lang="en-US" smtClean="0"/>
              <a:pPr>
                <a:defRPr/>
              </a:pPr>
              <a:t>9/5/2025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A689907-5D4B-401A-A41F-E69EC458FFF5}" type="slidenum">
              <a:rPr lang="en-US" smtClean="0"/>
              <a:pPr>
                <a:defRPr/>
              </a:pPr>
              <a:t>‹nr.›</a:t>
            </a:fld>
            <a:endParaRPr lang="en-US"/>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12261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535413" y="804164"/>
            <a:ext cx="6479422" cy="1056319"/>
          </a:xfrm>
        </p:spPr>
        <p:txBody>
          <a:bodyPr/>
          <a:lstStyle/>
          <a:p>
            <a:r>
              <a:rPr lang="nl-NL"/>
              <a:t>Klik om stijl te bewerken</a:t>
            </a:r>
            <a:endParaRPr lang="en-US" dirty="0"/>
          </a:p>
        </p:txBody>
      </p:sp>
      <p:sp>
        <p:nvSpPr>
          <p:cNvPr id="3" name="Text Placeholder 2"/>
          <p:cNvSpPr>
            <a:spLocks noGrp="1"/>
          </p:cNvSpPr>
          <p:nvPr>
            <p:ph type="body" idx="1"/>
          </p:nvPr>
        </p:nvSpPr>
        <p:spPr>
          <a:xfrm>
            <a:off x="1535413" y="2019550"/>
            <a:ext cx="3079690"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Content Placeholder 3"/>
          <p:cNvSpPr>
            <a:spLocks noGrp="1"/>
          </p:cNvSpPr>
          <p:nvPr>
            <p:ph sz="half" idx="2"/>
          </p:nvPr>
        </p:nvSpPr>
        <p:spPr>
          <a:xfrm>
            <a:off x="1535413" y="2824270"/>
            <a:ext cx="3079690" cy="264445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935142" y="2023004"/>
            <a:ext cx="3079691"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Content Placeholder 5"/>
          <p:cNvSpPr>
            <a:spLocks noGrp="1"/>
          </p:cNvSpPr>
          <p:nvPr>
            <p:ph sz="quarter" idx="4"/>
          </p:nvPr>
        </p:nvSpPr>
        <p:spPr>
          <a:xfrm>
            <a:off x="4935142" y="2821491"/>
            <a:ext cx="3079691" cy="263737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pPr>
              <a:defRPr/>
            </a:pPr>
            <a:fld id="{042175D2-F2D9-460C-BBF1-02A298FCD770}" type="datetimeFigureOut">
              <a:rPr lang="en-US" smtClean="0"/>
              <a:pPr>
                <a:defRPr/>
              </a:pPr>
              <a:t>9/5/2025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A689907-5D4B-401A-A41F-E69EC458FFF5}" type="slidenum">
              <a:rPr lang="en-US" smtClean="0"/>
              <a:pPr>
                <a:defRPr/>
              </a:pPr>
              <a:t>‹nr.›</a:t>
            </a:fld>
            <a:endParaRPr lang="en-US"/>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2681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pPr>
              <a:defRPr/>
            </a:pPr>
            <a:fld id="{3E407E10-D580-47DB-A0C7-FF9783CE0BEE}" type="datetimeFigureOut">
              <a:rPr lang="en-US" smtClean="0"/>
              <a:pPr>
                <a:defRPr/>
              </a:pPr>
              <a:t>9/5/2025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762688A9-B9B2-4EF4-B7AC-7F797D96D7FF}" type="slidenum">
              <a:rPr lang="en-US" smtClean="0"/>
              <a:pPr>
                <a:defRPr/>
              </a:pPr>
              <a:t>‹nr.›</a:t>
            </a:fld>
            <a:endParaRPr lang="en-US"/>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100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F2FB1F4-3E0C-429C-9F86-AC863B8EC81A}" type="datetimeFigureOut">
              <a:rPr lang="en-US" smtClean="0"/>
              <a:pPr>
                <a:defRPr/>
              </a:pPr>
              <a:t>9/5/2025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C5EB423-884C-45A8-B12E-51F3B87ABCFE}" type="slidenum">
              <a:rPr lang="en-US" smtClean="0"/>
              <a:pPr>
                <a:defRPr/>
              </a:pPr>
              <a:t>‹nr.›</a:t>
            </a:fld>
            <a:endParaRPr lang="en-US"/>
          </a:p>
        </p:txBody>
      </p:sp>
    </p:spTree>
    <p:extLst>
      <p:ext uri="{BB962C8B-B14F-4D97-AF65-F5344CB8AC3E}">
        <p14:creationId xmlns:p14="http://schemas.microsoft.com/office/powerpoint/2010/main" val="108089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535356" y="798973"/>
            <a:ext cx="2329635" cy="2247117"/>
          </a:xfrm>
        </p:spPr>
        <p:txBody>
          <a:bodyPr anchor="b">
            <a:normAutofit/>
          </a:bodyPr>
          <a:lstStyle>
            <a:lvl1pPr algn="l">
              <a:defRPr sz="2400"/>
            </a:lvl1pPr>
          </a:lstStyle>
          <a:p>
            <a:r>
              <a:rPr lang="nl-NL"/>
              <a:t>Klik om stijl te bewerken</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535413" y="3205492"/>
            <a:ext cx="2330998"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pPr>
              <a:defRPr/>
            </a:pPr>
            <a:fld id="{042175D2-F2D9-460C-BBF1-02A298FCD770}" type="datetimeFigureOut">
              <a:rPr lang="en-US" smtClean="0"/>
              <a:pPr>
                <a:defRPr/>
              </a:pPr>
              <a:t>9/5/2025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A689907-5D4B-401A-A41F-E69EC458FFF5}" type="slidenum">
              <a:rPr lang="en-US" smtClean="0"/>
              <a:pPr>
                <a:defRPr/>
              </a:pPr>
              <a:t>‹nr.›</a:t>
            </a:fld>
            <a:endParaRPr lang="en-US"/>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081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grpSp>
        <p:nvGrpSpPr>
          <p:cNvPr id="9" name="Group 8"/>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6201" y="1129513"/>
            <a:ext cx="3152882" cy="1830584"/>
          </a:xfrm>
        </p:spPr>
        <p:txBody>
          <a:bodyPr anchor="b">
            <a:normAutofit/>
          </a:bodyPr>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535412" y="3145992"/>
            <a:ext cx="3148365"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a:xfrm>
            <a:off x="1535412" y="5469857"/>
            <a:ext cx="3153672" cy="320123"/>
          </a:xfrm>
        </p:spPr>
        <p:txBody>
          <a:bodyPr/>
          <a:lstStyle>
            <a:lvl1pPr algn="l">
              <a:defRPr/>
            </a:lvl1pPr>
          </a:lstStyle>
          <a:p>
            <a:pPr>
              <a:defRPr/>
            </a:pPr>
            <a:fld id="{8A0B2400-AF26-4811-9AAC-9720FA8FB655}" type="datetimeFigureOut">
              <a:rPr lang="en-US" smtClean="0"/>
              <a:pPr>
                <a:defRPr/>
              </a:pPr>
              <a:t>9/5/2025</a:t>
            </a:fld>
            <a:endParaRPr lang="en-US"/>
          </a:p>
        </p:txBody>
      </p:sp>
      <p:sp>
        <p:nvSpPr>
          <p:cNvPr id="6" name="Footer Placeholder 5"/>
          <p:cNvSpPr>
            <a:spLocks noGrp="1"/>
          </p:cNvSpPr>
          <p:nvPr>
            <p:ph type="ftr" sz="quarter" idx="11"/>
          </p:nvPr>
        </p:nvSpPr>
        <p:spPr>
          <a:xfrm>
            <a:off x="1536252" y="318641"/>
            <a:ext cx="3152831" cy="320931"/>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60E7FB2-8AA5-4439-99E8-2DF4AD407C02}" type="slidenum">
              <a:rPr lang="en-US" smtClean="0"/>
              <a:pPr>
                <a:defRPr/>
              </a:pPr>
              <a:t>‹nr.›</a:t>
            </a:fld>
            <a:endParaRPr lang="en-US"/>
          </a:p>
        </p:txBody>
      </p:sp>
      <p:cxnSp>
        <p:nvCxnSpPr>
          <p:cNvPr id="12" name="Straight Connector 11"/>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8500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147322"/>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srcRect t="2873" b="-2873"/>
          <a:stretch/>
        </p:blipFill>
        <p:spPr>
          <a:xfrm>
            <a:off x="0" y="6163056"/>
            <a:ext cx="9144000" cy="715502"/>
          </a:xfrm>
          <a:prstGeom prst="rect">
            <a:avLst/>
          </a:prstGeom>
        </p:spPr>
      </p:pic>
      <p:sp>
        <p:nvSpPr>
          <p:cNvPr id="2" name="Title Placeholder 1"/>
          <p:cNvSpPr>
            <a:spLocks noGrp="1"/>
          </p:cNvSpPr>
          <p:nvPr>
            <p:ph type="title"/>
          </p:nvPr>
        </p:nvSpPr>
        <p:spPr>
          <a:xfrm>
            <a:off x="1535413" y="804520"/>
            <a:ext cx="6479421" cy="1049235"/>
          </a:xfrm>
          <a:prstGeom prst="rect">
            <a:avLst/>
          </a:prstGeom>
        </p:spPr>
        <p:txBody>
          <a:bodyPr vert="horz" lIns="91440" tIns="45720" rIns="91440" bIns="45720" rtlCol="0" anchor="b">
            <a:normAutofit/>
          </a:bodyPr>
          <a:lstStyle/>
          <a:p>
            <a:r>
              <a:rPr lang="nl-NL"/>
              <a:t>Klik om stijl te bewerken</a:t>
            </a:r>
            <a:endParaRPr lang="en-US" dirty="0"/>
          </a:p>
        </p:txBody>
      </p:sp>
      <p:sp>
        <p:nvSpPr>
          <p:cNvPr id="3" name="Text Placeholder 2"/>
          <p:cNvSpPr>
            <a:spLocks noGrp="1"/>
          </p:cNvSpPr>
          <p:nvPr>
            <p:ph type="body" idx="1"/>
          </p:nvPr>
        </p:nvSpPr>
        <p:spPr>
          <a:xfrm>
            <a:off x="1535413" y="2015733"/>
            <a:ext cx="6479421" cy="345061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042175D2-F2D9-460C-BBF1-02A298FCD770}" type="datetimeFigureOut">
              <a:rPr lang="en-US" smtClean="0"/>
              <a:pPr>
                <a:defRPr/>
              </a:pPr>
              <a:t>9/5/2025</a:t>
            </a:fld>
            <a:endParaRPr lang="en-US"/>
          </a:p>
        </p:txBody>
      </p:sp>
      <p:sp>
        <p:nvSpPr>
          <p:cNvPr id="5" name="Footer Placeholder 4"/>
          <p:cNvSpPr>
            <a:spLocks noGrp="1"/>
          </p:cNvSpPr>
          <p:nvPr>
            <p:ph type="ftr" sz="quarter" idx="3"/>
          </p:nvPr>
        </p:nvSpPr>
        <p:spPr>
          <a:xfrm>
            <a:off x="1535413" y="329308"/>
            <a:ext cx="3942082"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pPr>
              <a:defRPr/>
            </a:pPr>
            <a:fld id="{AA689907-5D4B-401A-A41F-E69EC458FFF5}" type="slidenum">
              <a:rPr lang="en-US" smtClean="0"/>
              <a:pPr>
                <a:defRPr/>
              </a:pPr>
              <a:t>‹nr.›</a:t>
            </a:fld>
            <a:endParaRPr lang="en-US"/>
          </a:p>
        </p:txBody>
      </p:sp>
      <p:cxnSp>
        <p:nvCxnSpPr>
          <p:cNvPr id="12" name="Straight Connector 11"/>
          <p:cNvCxnSpPr/>
          <p:nvPr/>
        </p:nvCxnSpPr>
        <p:spPr>
          <a:xfrm>
            <a:off x="0" y="6171272"/>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62459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Lst>
  <p:txStyles>
    <p:title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5.jp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5.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jp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5.jp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3074" name="Titel 1"/>
          <p:cNvSpPr>
            <a:spLocks noGrp="1"/>
          </p:cNvSpPr>
          <p:nvPr>
            <p:ph type="ctrTitle" idx="4294967295"/>
          </p:nvPr>
        </p:nvSpPr>
        <p:spPr>
          <a:xfrm>
            <a:off x="827584" y="4623396"/>
            <a:ext cx="8100392" cy="1116013"/>
          </a:xfrm>
        </p:spPr>
        <p:txBody>
          <a:bodyPr vert="horz" lIns="91440" tIns="45720" rIns="91440" bIns="45720" rtlCol="0" anchor="b">
            <a:normAutofit/>
          </a:bodyPr>
          <a:lstStyle/>
          <a:p>
            <a:pPr algn="ctr"/>
            <a:r>
              <a:rPr lang="en-US" altLang="nl-NL" b="1" dirty="0">
                <a:latin typeface="Arial" panose="020B0604020202020204" pitchFamily="34" charset="0"/>
                <a:cs typeface="Arial" panose="020B0604020202020204" pitchFamily="34" charset="0"/>
              </a:rPr>
              <a:t>Stand van </a:t>
            </a:r>
            <a:r>
              <a:rPr lang="en-US" altLang="nl-NL" b="1" dirty="0" err="1">
                <a:latin typeface="Arial" panose="020B0604020202020204" pitchFamily="34" charset="0"/>
                <a:cs typeface="Arial" panose="020B0604020202020204" pitchFamily="34" charset="0"/>
              </a:rPr>
              <a:t>zaken</a:t>
            </a:r>
            <a:r>
              <a:rPr lang="en-US" altLang="nl-NL" b="1" dirty="0">
                <a:latin typeface="Arial" panose="020B0604020202020204" pitchFamily="34" charset="0"/>
                <a:cs typeface="Arial" panose="020B0604020202020204" pitchFamily="34" charset="0"/>
              </a:rPr>
              <a:t> Loons </a:t>
            </a:r>
            <a:r>
              <a:rPr lang="en-US" altLang="nl-NL" b="1" dirty="0" err="1">
                <a:latin typeface="Arial" panose="020B0604020202020204" pitchFamily="34" charset="0"/>
                <a:cs typeface="Arial" panose="020B0604020202020204" pitchFamily="34" charset="0"/>
              </a:rPr>
              <a:t>Dorpshuis</a:t>
            </a:r>
            <a:endParaRPr lang="en-US" altLang="nl-NL" b="1" dirty="0">
              <a:latin typeface="Arial" panose="020B0604020202020204" pitchFamily="34" charset="0"/>
              <a:cs typeface="Arial" panose="020B0604020202020204" pitchFamily="34" charset="0"/>
            </a:endParaRPr>
          </a:p>
        </p:txBody>
      </p:sp>
      <p:pic>
        <p:nvPicPr>
          <p:cNvPr id="2" name="Tijdelijke aanduiding voor afbeelding 4">
            <a:extLst>
              <a:ext uri="{FF2B5EF4-FFF2-40B4-BE49-F238E27FC236}">
                <a16:creationId xmlns:a16="http://schemas.microsoft.com/office/drawing/2014/main" id="{FC6DF01C-D587-EBD4-E578-5BEC364DE3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715" b="19858"/>
          <a:stretch/>
        </p:blipFill>
        <p:spPr>
          <a:xfrm>
            <a:off x="-108520" y="0"/>
            <a:ext cx="12192000" cy="5157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074"/>
                                        </p:tgtEl>
                                        <p:attrNameLst>
                                          <p:attrName>style.visibility</p:attrName>
                                        </p:attrNameLst>
                                      </p:cBhvr>
                                      <p:to>
                                        <p:strVal val="visible"/>
                                      </p:to>
                                    </p:set>
                                    <p:animEffect transition="in" filter="fade">
                                      <p:cBhvr>
                                        <p:cTn id="7" dur="4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9310B-DEB5-57C2-07CA-02231C5A329E}"/>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9C3F75E7-035C-6CDC-9A1D-83C34A06C032}"/>
              </a:ext>
            </a:extLst>
          </p:cNvPr>
          <p:cNvPicPr>
            <a:picLocks noChangeAspect="1"/>
          </p:cNvPicPr>
          <p:nvPr/>
        </p:nvPicPr>
        <p:blipFill>
          <a:blip r:embed="rId2"/>
          <a:srcRect/>
          <a:stretch/>
        </p:blipFill>
        <p:spPr>
          <a:xfrm>
            <a:off x="2358313" y="966636"/>
            <a:ext cx="6709719" cy="5052151"/>
          </a:xfrm>
          <a:prstGeom prst="rect">
            <a:avLst/>
          </a:prstGeom>
        </p:spPr>
      </p:pic>
      <p:sp>
        <p:nvSpPr>
          <p:cNvPr id="7" name="Rechthoek 6">
            <a:extLst>
              <a:ext uri="{FF2B5EF4-FFF2-40B4-BE49-F238E27FC236}">
                <a16:creationId xmlns:a16="http://schemas.microsoft.com/office/drawing/2014/main" id="{33468682-D9C9-6D96-1B1A-8243302AB42F}"/>
              </a:ext>
            </a:extLst>
          </p:cNvPr>
          <p:cNvSpPr/>
          <p:nvPr/>
        </p:nvSpPr>
        <p:spPr>
          <a:xfrm>
            <a:off x="6219825" y="5295900"/>
            <a:ext cx="2809875" cy="5905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jdelijke aanduiding voor tekst 3">
            <a:extLst>
              <a:ext uri="{FF2B5EF4-FFF2-40B4-BE49-F238E27FC236}">
                <a16:creationId xmlns:a16="http://schemas.microsoft.com/office/drawing/2014/main" id="{239BDF30-BA63-06B4-DC10-C8891F2A7A00}"/>
              </a:ext>
            </a:extLst>
          </p:cNvPr>
          <p:cNvSpPr txBox="1">
            <a:spLocks/>
          </p:cNvSpPr>
          <p:nvPr/>
        </p:nvSpPr>
        <p:spPr>
          <a:xfrm>
            <a:off x="2773067" y="5700333"/>
            <a:ext cx="5983980" cy="317563"/>
          </a:xfrm>
          <a:prstGeom prst="rect">
            <a:avLst/>
          </a:prstGeom>
          <a:solidFill>
            <a:srgbClr val="FFFFFF"/>
          </a:solidFill>
        </p:spPr>
        <p:txBody>
          <a:bodyPr vert="horz" wrap="square"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788" dirty="0"/>
              <a:t>plattegrond DO concept </a:t>
            </a:r>
            <a:r>
              <a:rPr lang="nl-NL" sz="788" dirty="0">
                <a:latin typeface="Bahnschrift Light" panose="020B0502040204020203" pitchFamily="34" charset="0"/>
              </a:rPr>
              <a:t>eerste verdieping</a:t>
            </a:r>
          </a:p>
        </p:txBody>
      </p:sp>
      <p:sp>
        <p:nvSpPr>
          <p:cNvPr id="3" name="Rechthoek 2">
            <a:extLst>
              <a:ext uri="{FF2B5EF4-FFF2-40B4-BE49-F238E27FC236}">
                <a16:creationId xmlns:a16="http://schemas.microsoft.com/office/drawing/2014/main" id="{7DA990BF-A075-9C36-8877-8FA56641CD66}"/>
              </a:ext>
            </a:extLst>
          </p:cNvPr>
          <p:cNvSpPr/>
          <p:nvPr/>
        </p:nvSpPr>
        <p:spPr>
          <a:xfrm>
            <a:off x="2285797" y="5700334"/>
            <a:ext cx="536300" cy="15139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Tijdelijke aanduiding voor tekst 41">
            <a:extLst>
              <a:ext uri="{FF2B5EF4-FFF2-40B4-BE49-F238E27FC236}">
                <a16:creationId xmlns:a16="http://schemas.microsoft.com/office/drawing/2014/main" id="{F940C270-DB5A-3402-89C7-CA9EB01F41C1}"/>
              </a:ext>
            </a:extLst>
          </p:cNvPr>
          <p:cNvSpPr>
            <a:spLocks noGrp="1"/>
          </p:cNvSpPr>
          <p:nvPr>
            <p:ph type="body" sz="quarter" idx="12"/>
          </p:nvPr>
        </p:nvSpPr>
        <p:spPr>
          <a:xfrm>
            <a:off x="127586" y="323283"/>
            <a:ext cx="2123728" cy="455878"/>
          </a:xfrm>
        </p:spPr>
        <p:txBody>
          <a:bodyPr/>
          <a:lstStyle/>
          <a:p>
            <a:pPr algn="l"/>
            <a:r>
              <a:rPr lang="nl-NL" sz="1400" b="1" dirty="0">
                <a:latin typeface="Arial" panose="020B0604020202020204" pitchFamily="34" charset="0"/>
                <a:cs typeface="Arial" panose="020B0604020202020204" pitchFamily="34" charset="0"/>
              </a:rPr>
              <a:t>wijzigingen </a:t>
            </a:r>
            <a:r>
              <a:rPr lang="nl-NL" sz="1400" b="1" dirty="0" err="1">
                <a:latin typeface="Arial" panose="020B0604020202020204" pitchFamily="34" charset="0"/>
                <a:cs typeface="Arial" panose="020B0604020202020204" pitchFamily="34" charset="0"/>
              </a:rPr>
              <a:t>tov</a:t>
            </a:r>
            <a:r>
              <a:rPr lang="nl-NL" sz="1400" b="1" dirty="0">
                <a:latin typeface="Arial" panose="020B0604020202020204" pitchFamily="34" charset="0"/>
                <a:cs typeface="Arial" panose="020B0604020202020204" pitchFamily="34" charset="0"/>
              </a:rPr>
              <a:t> VO iom gemeente en stichting</a:t>
            </a:r>
          </a:p>
          <a:p>
            <a:pPr marL="128588" indent="-128588">
              <a:buFont typeface="Arial" panose="020B0604020202020204" pitchFamily="34" charset="0"/>
              <a:buChar char="•"/>
            </a:pPr>
            <a:endParaRPr lang="nl-NL" sz="1400" b="1" dirty="0">
              <a:latin typeface="Arial" panose="020B0604020202020204" pitchFamily="34" charset="0"/>
              <a:cs typeface="Arial" panose="020B0604020202020204" pitchFamily="34" charset="0"/>
            </a:endParaRP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Muziekruimte van kelder naar eerste verdieping</a:t>
            </a: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Flexibele wand </a:t>
            </a:r>
            <a:r>
              <a:rPr lang="nl-NL" sz="1400" b="1" dirty="0" err="1">
                <a:latin typeface="Arial" panose="020B0604020202020204" pitchFamily="34" charset="0"/>
                <a:cs typeface="Arial" panose="020B0604020202020204" pitchFamily="34" charset="0"/>
              </a:rPr>
              <a:t>tbv</a:t>
            </a:r>
            <a:r>
              <a:rPr lang="nl-NL" sz="1400" b="1" dirty="0">
                <a:latin typeface="Arial" panose="020B0604020202020204" pitchFamily="34" charset="0"/>
                <a:cs typeface="Arial" panose="020B0604020202020204" pitchFamily="34" charset="0"/>
              </a:rPr>
              <a:t> indeelbaarheid grote multifunctionele ruimte</a:t>
            </a: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Wijziging indeling multifunctionele ruimten verdieping</a:t>
            </a: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Meer variatie in grootte ruimten </a:t>
            </a: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Indeling biljarttafels met tafel toeschouwers op de kop </a:t>
            </a:r>
          </a:p>
        </p:txBody>
      </p:sp>
      <p:pic>
        <p:nvPicPr>
          <p:cNvPr id="4" name="Afbeelding 3">
            <a:extLst>
              <a:ext uri="{FF2B5EF4-FFF2-40B4-BE49-F238E27FC236}">
                <a16:creationId xmlns:a16="http://schemas.microsoft.com/office/drawing/2014/main" id="{86A2A210-10D1-68FA-BCF8-7C11020112DD}"/>
              </a:ext>
            </a:extLst>
          </p:cNvPr>
          <p:cNvPicPr>
            <a:picLocks noChangeAspect="1"/>
          </p:cNvPicPr>
          <p:nvPr/>
        </p:nvPicPr>
        <p:blipFill>
          <a:blip r:embed="rId3"/>
          <a:srcRect l="29253" t="16989" r="25790" b="18451"/>
          <a:stretch/>
        </p:blipFill>
        <p:spPr>
          <a:xfrm>
            <a:off x="2738438" y="1065209"/>
            <a:ext cx="4522335" cy="4592705"/>
          </a:xfrm>
          <a:prstGeom prst="rect">
            <a:avLst/>
          </a:prstGeom>
        </p:spPr>
      </p:pic>
      <p:sp>
        <p:nvSpPr>
          <p:cNvPr id="8" name="Vrije vorm: vorm 7">
            <a:extLst>
              <a:ext uri="{FF2B5EF4-FFF2-40B4-BE49-F238E27FC236}">
                <a16:creationId xmlns:a16="http://schemas.microsoft.com/office/drawing/2014/main" id="{47FF3030-2091-6628-DAA3-60E55E48A912}"/>
              </a:ext>
            </a:extLst>
          </p:cNvPr>
          <p:cNvSpPr/>
          <p:nvPr/>
        </p:nvSpPr>
        <p:spPr>
          <a:xfrm>
            <a:off x="2621757" y="1157288"/>
            <a:ext cx="607219" cy="1521619"/>
          </a:xfrm>
          <a:custGeom>
            <a:avLst/>
            <a:gdLst>
              <a:gd name="connsiteX0" fmla="*/ 0 w 809625"/>
              <a:gd name="connsiteY0" fmla="*/ 2028825 h 2028825"/>
              <a:gd name="connsiteX1" fmla="*/ 0 w 809625"/>
              <a:gd name="connsiteY1" fmla="*/ 0 h 2028825"/>
              <a:gd name="connsiteX2" fmla="*/ 809625 w 809625"/>
              <a:gd name="connsiteY2" fmla="*/ 0 h 2028825"/>
              <a:gd name="connsiteX3" fmla="*/ 0 w 809625"/>
              <a:gd name="connsiteY3" fmla="*/ 2028825 h 2028825"/>
            </a:gdLst>
            <a:ahLst/>
            <a:cxnLst>
              <a:cxn ang="0">
                <a:pos x="connsiteX0" y="connsiteY0"/>
              </a:cxn>
              <a:cxn ang="0">
                <a:pos x="connsiteX1" y="connsiteY1"/>
              </a:cxn>
              <a:cxn ang="0">
                <a:pos x="connsiteX2" y="connsiteY2"/>
              </a:cxn>
              <a:cxn ang="0">
                <a:pos x="connsiteX3" y="connsiteY3"/>
              </a:cxn>
            </a:cxnLst>
            <a:rect l="l" t="t" r="r" b="b"/>
            <a:pathLst>
              <a:path w="809625" h="2028825">
                <a:moveTo>
                  <a:pt x="0" y="2028825"/>
                </a:moveTo>
                <a:lnTo>
                  <a:pt x="0" y="0"/>
                </a:lnTo>
                <a:lnTo>
                  <a:pt x="809625" y="0"/>
                </a:lnTo>
                <a:lnTo>
                  <a:pt x="0" y="202882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2" name="Afbeelding 11">
            <a:extLst>
              <a:ext uri="{FF2B5EF4-FFF2-40B4-BE49-F238E27FC236}">
                <a16:creationId xmlns:a16="http://schemas.microsoft.com/office/drawing/2014/main" id="{D6103725-2332-93B9-66BE-961BB92072FE}"/>
              </a:ext>
            </a:extLst>
          </p:cNvPr>
          <p:cNvPicPr>
            <a:picLocks noChangeAspect="1"/>
          </p:cNvPicPr>
          <p:nvPr/>
        </p:nvPicPr>
        <p:blipFill>
          <a:blip r:embed="rId3"/>
          <a:srcRect l="79010" t="69889" r="2307" b="12401"/>
          <a:stretch/>
        </p:blipFill>
        <p:spPr>
          <a:xfrm>
            <a:off x="7219400" y="4647094"/>
            <a:ext cx="1896701" cy="1271540"/>
          </a:xfrm>
          <a:prstGeom prst="rect">
            <a:avLst/>
          </a:prstGeom>
        </p:spPr>
      </p:pic>
      <p:sp>
        <p:nvSpPr>
          <p:cNvPr id="5" name="Tijdelijke aanduiding voor tekst 4">
            <a:extLst>
              <a:ext uri="{FF2B5EF4-FFF2-40B4-BE49-F238E27FC236}">
                <a16:creationId xmlns:a16="http://schemas.microsoft.com/office/drawing/2014/main" id="{7D2F3E20-27A7-5AF3-1CFF-0D16BFBA5341}"/>
              </a:ext>
            </a:extLst>
          </p:cNvPr>
          <p:cNvSpPr>
            <a:spLocks noGrp="1"/>
          </p:cNvSpPr>
          <p:nvPr>
            <p:ph type="body" sz="quarter" idx="10"/>
          </p:nvPr>
        </p:nvSpPr>
        <p:spPr>
          <a:xfrm>
            <a:off x="3105727" y="551222"/>
            <a:ext cx="8310092" cy="776287"/>
          </a:xfrm>
        </p:spPr>
        <p:txBody>
          <a:bodyPr/>
          <a:lstStyle/>
          <a:p>
            <a:r>
              <a:rPr lang="nl-NL" sz="1400" b="1" dirty="0">
                <a:latin typeface="Arial" panose="020B0604020202020204" pitchFamily="34" charset="0"/>
                <a:cs typeface="Arial" panose="020B0604020202020204" pitchFamily="34" charset="0"/>
              </a:rPr>
              <a:t>definitief ontwerp | eerste verdieping</a:t>
            </a:r>
          </a:p>
        </p:txBody>
      </p:sp>
      <p:sp>
        <p:nvSpPr>
          <p:cNvPr id="6" name="Tekstvak 5">
            <a:extLst>
              <a:ext uri="{FF2B5EF4-FFF2-40B4-BE49-F238E27FC236}">
                <a16:creationId xmlns:a16="http://schemas.microsoft.com/office/drawing/2014/main" id="{5D50FC59-ECAC-E166-220B-A5D7DC36C49A}"/>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spTree>
    <p:extLst>
      <p:ext uri="{BB962C8B-B14F-4D97-AF65-F5344CB8AC3E}">
        <p14:creationId xmlns:p14="http://schemas.microsoft.com/office/powerpoint/2010/main" val="3028411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aalmodel, gebouw, huis, architectuur&#10;&#10;Automatisch gegenereerde beschrijving">
            <a:extLst>
              <a:ext uri="{FF2B5EF4-FFF2-40B4-BE49-F238E27FC236}">
                <a16:creationId xmlns:a16="http://schemas.microsoft.com/office/drawing/2014/main" id="{DB11BE23-97F4-AE94-CE48-655606E3883F}"/>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l="24518" r="38797" b="1"/>
          <a:stretch/>
        </p:blipFill>
        <p:spPr>
          <a:xfrm>
            <a:off x="-5" y="857257"/>
            <a:ext cx="4574286" cy="5143493"/>
          </a:xfrm>
          <a:prstGeom prst="rect">
            <a:avLst/>
          </a:prstGeom>
        </p:spPr>
      </p:pic>
      <p:pic>
        <p:nvPicPr>
          <p:cNvPr id="4" name="Picture 3" descr="Abstracte netwerkverbinding tegen een witte achtergrond">
            <a:extLst>
              <a:ext uri="{FF2B5EF4-FFF2-40B4-BE49-F238E27FC236}">
                <a16:creationId xmlns:a16="http://schemas.microsoft.com/office/drawing/2014/main" id="{7B8731C0-444F-D0CF-0B2B-EF75D1F17E3B}"/>
              </a:ext>
            </a:extLst>
          </p:cNvPr>
          <p:cNvPicPr>
            <a:picLocks noChangeAspect="1"/>
          </p:cNvPicPr>
          <p:nvPr/>
        </p:nvPicPr>
        <p:blipFill>
          <a:blip r:embed="rId3">
            <a:alphaModFix amt="60000"/>
          </a:blip>
          <a:srcRect r="40695" b="-1"/>
          <a:stretch/>
        </p:blipFill>
        <p:spPr>
          <a:xfrm>
            <a:off x="4574286" y="857257"/>
            <a:ext cx="4569714" cy="5143493"/>
          </a:xfrm>
          <a:prstGeom prst="rect">
            <a:avLst/>
          </a:prstGeom>
        </p:spPr>
      </p:pic>
      <p:sp>
        <p:nvSpPr>
          <p:cNvPr id="2" name="Titel 1">
            <a:extLst>
              <a:ext uri="{FF2B5EF4-FFF2-40B4-BE49-F238E27FC236}">
                <a16:creationId xmlns:a16="http://schemas.microsoft.com/office/drawing/2014/main" id="{9802D252-1DFC-2544-61C2-1F989341B1DB}"/>
              </a:ext>
            </a:extLst>
          </p:cNvPr>
          <p:cNvSpPr>
            <a:spLocks noGrp="1"/>
          </p:cNvSpPr>
          <p:nvPr>
            <p:ph type="ctrTitle"/>
          </p:nvPr>
        </p:nvSpPr>
        <p:spPr>
          <a:xfrm>
            <a:off x="213231" y="4221088"/>
            <a:ext cx="8712968" cy="2420874"/>
          </a:xfrm>
        </p:spPr>
        <p:txBody>
          <a:bodyPr anchor="b">
            <a:normAutofit/>
          </a:bodyPr>
          <a:lstStyle/>
          <a:p>
            <a:r>
              <a:rPr lang="nl-NL" dirty="0"/>
              <a:t>EXPLOITATIE EN BEHEER</a:t>
            </a:r>
            <a:br>
              <a:rPr lang="nl-NL" dirty="0"/>
            </a:br>
            <a:endParaRPr lang="nl-NL" dirty="0"/>
          </a:p>
        </p:txBody>
      </p:sp>
      <p:sp>
        <p:nvSpPr>
          <p:cNvPr id="3" name="Tekstvak 2">
            <a:extLst>
              <a:ext uri="{FF2B5EF4-FFF2-40B4-BE49-F238E27FC236}">
                <a16:creationId xmlns:a16="http://schemas.microsoft.com/office/drawing/2014/main" id="{EE9E51F0-4B5C-337F-A994-35E1E6854665}"/>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spTree>
    <p:extLst>
      <p:ext uri="{BB962C8B-B14F-4D97-AF65-F5344CB8AC3E}">
        <p14:creationId xmlns:p14="http://schemas.microsoft.com/office/powerpoint/2010/main" val="361722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77CAE1-745D-ECCE-BD95-381C62AE7DAE}"/>
              </a:ext>
            </a:extLst>
          </p:cNvPr>
          <p:cNvSpPr>
            <a:spLocks noGrp="1"/>
          </p:cNvSpPr>
          <p:nvPr>
            <p:ph type="title"/>
          </p:nvPr>
        </p:nvSpPr>
        <p:spPr>
          <a:xfrm>
            <a:off x="720090" y="1095611"/>
            <a:ext cx="7701534" cy="1275588"/>
          </a:xfrm>
        </p:spPr>
        <p:txBody>
          <a:bodyPr>
            <a:normAutofit fontScale="90000"/>
          </a:bodyPr>
          <a:lstStyle/>
          <a:p>
            <a:r>
              <a:rPr lang="nl-NL" sz="4575"/>
              <a:t>UITGANGSPUNTEN dorpshuis</a:t>
            </a:r>
          </a:p>
        </p:txBody>
      </p:sp>
      <p:graphicFrame>
        <p:nvGraphicFramePr>
          <p:cNvPr id="5" name="Tijdelijke aanduiding voor inhoud 2">
            <a:extLst>
              <a:ext uri="{FF2B5EF4-FFF2-40B4-BE49-F238E27FC236}">
                <a16:creationId xmlns:a16="http://schemas.microsoft.com/office/drawing/2014/main" id="{682C7077-E57B-4DD2-4BE2-D56757C7BD3D}"/>
              </a:ext>
            </a:extLst>
          </p:cNvPr>
          <p:cNvGraphicFramePr>
            <a:graphicFrameLocks noGrp="1"/>
          </p:cNvGraphicFramePr>
          <p:nvPr>
            <p:ph idx="1"/>
          </p:nvPr>
        </p:nvGraphicFramePr>
        <p:xfrm>
          <a:off x="720328" y="2916409"/>
          <a:ext cx="7700963" cy="2523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05275980-41B5-CD5C-B523-E8B16058CD33}"/>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CC21731A-F3C7-8C30-0ECE-751C902264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04" y="21156"/>
            <a:ext cx="3769593" cy="1397124"/>
          </a:xfrm>
          <a:prstGeom prst="rect">
            <a:avLst/>
          </a:prstGeom>
        </p:spPr>
      </p:pic>
    </p:spTree>
    <p:extLst>
      <p:ext uri="{BB962C8B-B14F-4D97-AF65-F5344CB8AC3E}">
        <p14:creationId xmlns:p14="http://schemas.microsoft.com/office/powerpoint/2010/main" val="6571095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E4231-2DC5-3438-A23A-B852ECD8F31B}"/>
              </a:ext>
            </a:extLst>
          </p:cNvPr>
          <p:cNvSpPr>
            <a:spLocks noGrp="1"/>
          </p:cNvSpPr>
          <p:nvPr>
            <p:ph type="title"/>
          </p:nvPr>
        </p:nvSpPr>
        <p:spPr>
          <a:xfrm>
            <a:off x="720090" y="1339850"/>
            <a:ext cx="4333366" cy="2233166"/>
          </a:xfrm>
        </p:spPr>
        <p:txBody>
          <a:bodyPr>
            <a:normAutofit/>
          </a:bodyPr>
          <a:lstStyle/>
          <a:p>
            <a:r>
              <a:rPr lang="nl-NL" sz="3075" dirty="0"/>
              <a:t>het besturingsmodel</a:t>
            </a:r>
          </a:p>
        </p:txBody>
      </p:sp>
      <p:graphicFrame>
        <p:nvGraphicFramePr>
          <p:cNvPr id="5" name="Tijdelijke aanduiding voor inhoud 2">
            <a:extLst>
              <a:ext uri="{FF2B5EF4-FFF2-40B4-BE49-F238E27FC236}">
                <a16:creationId xmlns:a16="http://schemas.microsoft.com/office/drawing/2014/main" id="{6FB1C4BD-0752-0DE4-D292-A7151593D9E8}"/>
              </a:ext>
            </a:extLst>
          </p:cNvPr>
          <p:cNvGraphicFramePr>
            <a:graphicFrameLocks noGrp="1"/>
          </p:cNvGraphicFramePr>
          <p:nvPr>
            <p:ph idx="1"/>
          </p:nvPr>
        </p:nvGraphicFramePr>
        <p:xfrm>
          <a:off x="5053456" y="1339850"/>
          <a:ext cx="3367835" cy="4185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Afbeelding 3" descr="Afbeelding met tekst, logo, symbool, embleem&#10;&#10;Automatisch gegenereerde beschrijving">
            <a:extLst>
              <a:ext uri="{FF2B5EF4-FFF2-40B4-BE49-F238E27FC236}">
                <a16:creationId xmlns:a16="http://schemas.microsoft.com/office/drawing/2014/main" id="{93974B0F-6690-39CA-2467-416AA35444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11968"/>
            <a:ext cx="3625577" cy="1397124"/>
          </a:xfrm>
          <a:prstGeom prst="rect">
            <a:avLst/>
          </a:prstGeom>
        </p:spPr>
      </p:pic>
      <p:sp>
        <p:nvSpPr>
          <p:cNvPr id="6" name="Tekstvak 5">
            <a:extLst>
              <a:ext uri="{FF2B5EF4-FFF2-40B4-BE49-F238E27FC236}">
                <a16:creationId xmlns:a16="http://schemas.microsoft.com/office/drawing/2014/main" id="{51FA3F1A-CDDB-E182-7993-67A9DEBF70CA}"/>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spTree>
    <p:extLst>
      <p:ext uri="{BB962C8B-B14F-4D97-AF65-F5344CB8AC3E}">
        <p14:creationId xmlns:p14="http://schemas.microsoft.com/office/powerpoint/2010/main" val="108753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3BEFB3-77CC-1F89-5683-011A7601F05C}"/>
              </a:ext>
            </a:extLst>
          </p:cNvPr>
          <p:cNvSpPr>
            <a:spLocks noGrp="1"/>
          </p:cNvSpPr>
          <p:nvPr>
            <p:ph type="title"/>
          </p:nvPr>
        </p:nvSpPr>
        <p:spPr>
          <a:xfrm>
            <a:off x="721233" y="5042477"/>
            <a:ext cx="7701534" cy="634667"/>
          </a:xfrm>
        </p:spPr>
        <p:txBody>
          <a:bodyPr vert="horz" lIns="68580" tIns="34290" rIns="68580" bIns="34290" rtlCol="0" anchor="b">
            <a:normAutofit/>
          </a:bodyPr>
          <a:lstStyle/>
          <a:p>
            <a:pPr algn="ctr"/>
            <a:r>
              <a:rPr lang="en-US" sz="4050" dirty="0" err="1"/>
              <a:t>voorlopig</a:t>
            </a:r>
            <a:r>
              <a:rPr lang="en-US" sz="4050" dirty="0"/>
              <a:t> organogram</a:t>
            </a:r>
          </a:p>
        </p:txBody>
      </p:sp>
      <p:pic>
        <p:nvPicPr>
          <p:cNvPr id="10" name="Tijdelijke aanduiding voor inhoud 9" descr="Afbeelding met tekst, schermopname, lijn, Lettertype&#10;&#10;Door AI gegenereerde inhoud is mogelijk onjuist.">
            <a:extLst>
              <a:ext uri="{FF2B5EF4-FFF2-40B4-BE49-F238E27FC236}">
                <a16:creationId xmlns:a16="http://schemas.microsoft.com/office/drawing/2014/main" id="{871BFC0E-1DD0-8969-D6B4-72AAC25119AE}"/>
              </a:ext>
            </a:extLst>
          </p:cNvPr>
          <p:cNvPicPr>
            <a:picLocks noGrp="1" noChangeAspect="1"/>
          </p:cNvPicPr>
          <p:nvPr>
            <p:ph idx="1"/>
          </p:nvPr>
        </p:nvPicPr>
        <p:blipFill>
          <a:blip r:embed="rId2"/>
          <a:stretch>
            <a:fillRect/>
          </a:stretch>
        </p:blipFill>
        <p:spPr>
          <a:xfrm>
            <a:off x="8540" y="1498189"/>
            <a:ext cx="9135460" cy="3371989"/>
          </a:xfrm>
        </p:spPr>
      </p:pic>
      <p:pic>
        <p:nvPicPr>
          <p:cNvPr id="4" name="Afbeelding 3" descr="Afbeelding met tekst, logo, symbool, embleem&#10;&#10;Automatisch gegenereerde beschrijving">
            <a:extLst>
              <a:ext uri="{FF2B5EF4-FFF2-40B4-BE49-F238E27FC236}">
                <a16:creationId xmlns:a16="http://schemas.microsoft.com/office/drawing/2014/main" id="{F0684520-A0FE-511F-3488-EC2DCC3F0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042"/>
            <a:ext cx="2761481" cy="1181100"/>
          </a:xfrm>
          <a:prstGeom prst="rect">
            <a:avLst/>
          </a:prstGeom>
        </p:spPr>
      </p:pic>
      <p:sp>
        <p:nvSpPr>
          <p:cNvPr id="5" name="Tekstvak 4">
            <a:extLst>
              <a:ext uri="{FF2B5EF4-FFF2-40B4-BE49-F238E27FC236}">
                <a16:creationId xmlns:a16="http://schemas.microsoft.com/office/drawing/2014/main" id="{22CB0211-534A-72AF-1B5C-FCE5110B42E5}"/>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spTree>
    <p:extLst>
      <p:ext uri="{BB962C8B-B14F-4D97-AF65-F5344CB8AC3E}">
        <p14:creationId xmlns:p14="http://schemas.microsoft.com/office/powerpoint/2010/main" val="2539477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laknotities op een muur">
            <a:extLst>
              <a:ext uri="{FF2B5EF4-FFF2-40B4-BE49-F238E27FC236}">
                <a16:creationId xmlns:a16="http://schemas.microsoft.com/office/drawing/2014/main" id="{B64F5E4F-0271-6651-84E8-5B510ECA5630}"/>
              </a:ext>
            </a:extLst>
          </p:cNvPr>
          <p:cNvPicPr>
            <a:picLocks noChangeAspect="1"/>
          </p:cNvPicPr>
          <p:nvPr/>
        </p:nvPicPr>
        <p:blipFill>
          <a:blip r:embed="rId2"/>
          <a:srcRect t="9666" r="-1" b="9668"/>
          <a:stretch/>
        </p:blipFill>
        <p:spPr>
          <a:xfrm>
            <a:off x="1143" y="1484784"/>
            <a:ext cx="9141714" cy="4515966"/>
          </a:xfrm>
          <a:prstGeom prst="rect">
            <a:avLst/>
          </a:prstGeom>
        </p:spPr>
      </p:pic>
      <p:sp>
        <p:nvSpPr>
          <p:cNvPr id="2" name="Titel 1">
            <a:extLst>
              <a:ext uri="{FF2B5EF4-FFF2-40B4-BE49-F238E27FC236}">
                <a16:creationId xmlns:a16="http://schemas.microsoft.com/office/drawing/2014/main" id="{22934B42-D9F9-BBAD-111F-EF52EC5BF07A}"/>
              </a:ext>
            </a:extLst>
          </p:cNvPr>
          <p:cNvSpPr>
            <a:spLocks noGrp="1"/>
          </p:cNvSpPr>
          <p:nvPr>
            <p:ph type="title"/>
          </p:nvPr>
        </p:nvSpPr>
        <p:spPr>
          <a:xfrm>
            <a:off x="5257263" y="1700808"/>
            <a:ext cx="3668688" cy="712344"/>
          </a:xfrm>
        </p:spPr>
        <p:txBody>
          <a:bodyPr>
            <a:normAutofit/>
          </a:bodyPr>
          <a:lstStyle/>
          <a:p>
            <a:r>
              <a:rPr lang="nl-NL" sz="1950" b="1" dirty="0">
                <a:highlight>
                  <a:srgbClr val="00FFFF"/>
                </a:highlight>
              </a:rPr>
              <a:t>de gebruikers &amp;  huurders </a:t>
            </a:r>
            <a:br>
              <a:rPr lang="nl-NL" sz="1950" b="1" dirty="0">
                <a:highlight>
                  <a:srgbClr val="00FFFF"/>
                </a:highlight>
              </a:rPr>
            </a:br>
            <a:r>
              <a:rPr lang="nl-NL" sz="1950" b="1" dirty="0">
                <a:highlight>
                  <a:srgbClr val="00FFFF"/>
                </a:highlight>
              </a:rPr>
              <a:t>veel animo | in voorbereiding:</a:t>
            </a:r>
          </a:p>
        </p:txBody>
      </p:sp>
      <p:sp>
        <p:nvSpPr>
          <p:cNvPr id="3" name="Tijdelijke aanduiding voor inhoud 2">
            <a:extLst>
              <a:ext uri="{FF2B5EF4-FFF2-40B4-BE49-F238E27FC236}">
                <a16:creationId xmlns:a16="http://schemas.microsoft.com/office/drawing/2014/main" id="{D5257D60-DBDB-0850-12A5-EB50CF2D5A71}"/>
              </a:ext>
            </a:extLst>
          </p:cNvPr>
          <p:cNvSpPr>
            <a:spLocks noGrp="1"/>
          </p:cNvSpPr>
          <p:nvPr>
            <p:ph idx="1"/>
          </p:nvPr>
        </p:nvSpPr>
        <p:spPr>
          <a:xfrm>
            <a:off x="323528" y="3017816"/>
            <a:ext cx="8602423" cy="2477167"/>
          </a:xfrm>
        </p:spPr>
        <p:txBody>
          <a:bodyPr>
            <a:normAutofit/>
          </a:bodyPr>
          <a:lstStyle/>
          <a:p>
            <a:pPr>
              <a:lnSpc>
                <a:spcPct val="91000"/>
              </a:lnSpc>
            </a:pPr>
            <a:r>
              <a:rPr lang="nl-NL" sz="1800" b="1" dirty="0">
                <a:highlight>
                  <a:srgbClr val="00FFFF"/>
                </a:highlight>
              </a:rPr>
              <a:t>definitieve lijst huurders</a:t>
            </a:r>
          </a:p>
          <a:p>
            <a:pPr>
              <a:lnSpc>
                <a:spcPct val="91000"/>
              </a:lnSpc>
            </a:pPr>
            <a:r>
              <a:rPr lang="nl-NL" sz="1800" b="1" dirty="0">
                <a:highlight>
                  <a:srgbClr val="00FFFF"/>
                </a:highlight>
              </a:rPr>
              <a:t>week- en maandplanning </a:t>
            </a:r>
          </a:p>
          <a:p>
            <a:pPr>
              <a:lnSpc>
                <a:spcPct val="91000"/>
              </a:lnSpc>
            </a:pPr>
            <a:r>
              <a:rPr lang="nl-NL" sz="1800" b="1" dirty="0">
                <a:highlight>
                  <a:srgbClr val="00FFFF"/>
                </a:highlight>
              </a:rPr>
              <a:t>intentieverklaringen</a:t>
            </a:r>
          </a:p>
          <a:p>
            <a:pPr>
              <a:lnSpc>
                <a:spcPct val="91000"/>
              </a:lnSpc>
            </a:pPr>
            <a:r>
              <a:rPr lang="nl-NL" sz="1800" b="1" dirty="0">
                <a:highlight>
                  <a:srgbClr val="00FFFF"/>
                </a:highlight>
              </a:rPr>
              <a:t>gebruikers- en huurovereenkomsten</a:t>
            </a:r>
          </a:p>
          <a:p>
            <a:pPr>
              <a:lnSpc>
                <a:spcPct val="91000"/>
              </a:lnSpc>
            </a:pPr>
            <a:r>
              <a:rPr lang="nl-NL" sz="1800" b="1" dirty="0">
                <a:highlight>
                  <a:srgbClr val="00FFFF"/>
                </a:highlight>
              </a:rPr>
              <a:t>actualisatie van het programma van eisen van de huurders</a:t>
            </a:r>
          </a:p>
        </p:txBody>
      </p:sp>
      <p:sp>
        <p:nvSpPr>
          <p:cNvPr id="4" name="Tekstvak 3">
            <a:extLst>
              <a:ext uri="{FF2B5EF4-FFF2-40B4-BE49-F238E27FC236}">
                <a16:creationId xmlns:a16="http://schemas.microsoft.com/office/drawing/2014/main" id="{AA7B757F-1C8B-1427-9EEE-E945CBDA4D6E}"/>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11" name="Afbeelding 10" descr="Afbeelding met tekst, logo, symbool, embleem&#10;&#10;Automatisch gegenereerde beschrijving">
            <a:extLst>
              <a:ext uri="{FF2B5EF4-FFF2-40B4-BE49-F238E27FC236}">
                <a16:creationId xmlns:a16="http://schemas.microsoft.com/office/drawing/2014/main" id="{600EE8BD-F25E-0851-7987-336B14B75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3" y="0"/>
            <a:ext cx="3600400" cy="1484784"/>
          </a:xfrm>
          <a:prstGeom prst="rect">
            <a:avLst/>
          </a:prstGeom>
        </p:spPr>
      </p:pic>
    </p:spTree>
    <p:extLst>
      <p:ext uri="{BB962C8B-B14F-4D97-AF65-F5344CB8AC3E}">
        <p14:creationId xmlns:p14="http://schemas.microsoft.com/office/powerpoint/2010/main" val="2112487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7B496-4068-CF9C-4574-090C73C63AFB}"/>
              </a:ext>
            </a:extLst>
          </p:cNvPr>
          <p:cNvSpPr>
            <a:spLocks noGrp="1"/>
          </p:cNvSpPr>
          <p:nvPr>
            <p:ph type="title"/>
          </p:nvPr>
        </p:nvSpPr>
        <p:spPr>
          <a:xfrm>
            <a:off x="719757" y="1268760"/>
            <a:ext cx="7701534" cy="1275588"/>
          </a:xfrm>
        </p:spPr>
        <p:txBody>
          <a:bodyPr>
            <a:normAutofit/>
          </a:bodyPr>
          <a:lstStyle/>
          <a:p>
            <a:r>
              <a:rPr lang="nl-NL" dirty="0"/>
              <a:t>werkgeverschap</a:t>
            </a:r>
          </a:p>
        </p:txBody>
      </p:sp>
      <p:graphicFrame>
        <p:nvGraphicFramePr>
          <p:cNvPr id="5" name="Tijdelijke aanduiding voor inhoud 2">
            <a:extLst>
              <a:ext uri="{FF2B5EF4-FFF2-40B4-BE49-F238E27FC236}">
                <a16:creationId xmlns:a16="http://schemas.microsoft.com/office/drawing/2014/main" id="{5A275738-E6A0-B961-CD66-438DF3A9EB52}"/>
              </a:ext>
            </a:extLst>
          </p:cNvPr>
          <p:cNvGraphicFramePr>
            <a:graphicFrameLocks noGrp="1"/>
          </p:cNvGraphicFramePr>
          <p:nvPr>
            <p:ph idx="1"/>
            <p:extLst>
              <p:ext uri="{D42A27DB-BD31-4B8C-83A1-F6EECF244321}">
                <p14:modId xmlns:p14="http://schemas.microsoft.com/office/powerpoint/2010/main" val="2626750198"/>
              </p:ext>
            </p:extLst>
          </p:nvPr>
        </p:nvGraphicFramePr>
        <p:xfrm>
          <a:off x="720328" y="2919466"/>
          <a:ext cx="7700963" cy="2237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51EBF1C5-39A0-6D84-6F9D-836D723EFDEE}"/>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E50BDBF2-3F40-15D3-642C-0F74170702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40915"/>
            <a:ext cx="4018097" cy="1872352"/>
          </a:xfrm>
          <a:prstGeom prst="rect">
            <a:avLst/>
          </a:prstGeom>
        </p:spPr>
      </p:pic>
    </p:spTree>
    <p:extLst>
      <p:ext uri="{BB962C8B-B14F-4D97-AF65-F5344CB8AC3E}">
        <p14:creationId xmlns:p14="http://schemas.microsoft.com/office/powerpoint/2010/main" val="240912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549FA-87FB-E17C-20F8-D877CD9F6B79}"/>
              </a:ext>
            </a:extLst>
          </p:cNvPr>
          <p:cNvSpPr>
            <a:spLocks noGrp="1"/>
          </p:cNvSpPr>
          <p:nvPr>
            <p:ph type="title"/>
          </p:nvPr>
        </p:nvSpPr>
        <p:spPr>
          <a:xfrm>
            <a:off x="720090" y="1339850"/>
            <a:ext cx="2409445" cy="4178300"/>
          </a:xfrm>
        </p:spPr>
        <p:txBody>
          <a:bodyPr>
            <a:normAutofit/>
          </a:bodyPr>
          <a:lstStyle/>
          <a:p>
            <a:r>
              <a:rPr lang="nl-NL" sz="3450" dirty="0"/>
              <a:t>dit doet stichting dorpshuis loon op zand</a:t>
            </a:r>
          </a:p>
        </p:txBody>
      </p:sp>
      <p:graphicFrame>
        <p:nvGraphicFramePr>
          <p:cNvPr id="5" name="Tijdelijke aanduiding voor inhoud 2">
            <a:extLst>
              <a:ext uri="{FF2B5EF4-FFF2-40B4-BE49-F238E27FC236}">
                <a16:creationId xmlns:a16="http://schemas.microsoft.com/office/drawing/2014/main" id="{6530E93E-9728-B2F2-CFA2-ACC534C781E7}"/>
              </a:ext>
            </a:extLst>
          </p:cNvPr>
          <p:cNvGraphicFramePr>
            <a:graphicFrameLocks noGrp="1"/>
          </p:cNvGraphicFramePr>
          <p:nvPr>
            <p:ph idx="1"/>
          </p:nvPr>
        </p:nvGraphicFramePr>
        <p:xfrm>
          <a:off x="4058728" y="1339850"/>
          <a:ext cx="4362563" cy="417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A5A94B74-0FC5-F65E-3D94-92D6A7F311AD}"/>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2D44F91F-0BA1-AE84-EEAB-0E2C5BCBA0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35497"/>
            <a:ext cx="3879216" cy="1809327"/>
          </a:xfrm>
          <a:prstGeom prst="rect">
            <a:avLst/>
          </a:prstGeom>
        </p:spPr>
      </p:pic>
    </p:spTree>
    <p:extLst>
      <p:ext uri="{BB962C8B-B14F-4D97-AF65-F5344CB8AC3E}">
        <p14:creationId xmlns:p14="http://schemas.microsoft.com/office/powerpoint/2010/main" val="1354744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CA9224-3FEA-D643-128E-17CA24660105}"/>
              </a:ext>
            </a:extLst>
          </p:cNvPr>
          <p:cNvSpPr>
            <a:spLocks noGrp="1"/>
          </p:cNvSpPr>
          <p:nvPr>
            <p:ph type="title"/>
          </p:nvPr>
        </p:nvSpPr>
        <p:spPr>
          <a:xfrm>
            <a:off x="720090" y="1339850"/>
            <a:ext cx="2409445" cy="4178300"/>
          </a:xfrm>
        </p:spPr>
        <p:txBody>
          <a:bodyPr>
            <a:normAutofit/>
          </a:bodyPr>
          <a:lstStyle/>
          <a:p>
            <a:r>
              <a:rPr lang="nl-NL" sz="4575"/>
              <a:t>dit doet de raad van toezicht</a:t>
            </a:r>
          </a:p>
        </p:txBody>
      </p:sp>
      <p:graphicFrame>
        <p:nvGraphicFramePr>
          <p:cNvPr id="5" name="Tijdelijke aanduiding voor inhoud 2">
            <a:extLst>
              <a:ext uri="{FF2B5EF4-FFF2-40B4-BE49-F238E27FC236}">
                <a16:creationId xmlns:a16="http://schemas.microsoft.com/office/drawing/2014/main" id="{75DB6B03-7785-F79B-C252-2101B05C3085}"/>
              </a:ext>
            </a:extLst>
          </p:cNvPr>
          <p:cNvGraphicFramePr>
            <a:graphicFrameLocks noGrp="1"/>
          </p:cNvGraphicFramePr>
          <p:nvPr>
            <p:ph idx="1"/>
          </p:nvPr>
        </p:nvGraphicFramePr>
        <p:xfrm>
          <a:off x="4058728" y="1339850"/>
          <a:ext cx="4362563" cy="417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6ADB98FB-CCE1-5BF8-452D-903EF2751472}"/>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5A868A42-750F-127D-4C7A-D8521CB7FF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44" y="44624"/>
            <a:ext cx="3973384" cy="1800200"/>
          </a:xfrm>
          <a:prstGeom prst="rect">
            <a:avLst/>
          </a:prstGeom>
        </p:spPr>
      </p:pic>
    </p:spTree>
    <p:extLst>
      <p:ext uri="{BB962C8B-B14F-4D97-AF65-F5344CB8AC3E}">
        <p14:creationId xmlns:p14="http://schemas.microsoft.com/office/powerpoint/2010/main" val="1805463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91D36A-EEDC-3BBA-0BD0-B6620CD905F0}"/>
              </a:ext>
            </a:extLst>
          </p:cNvPr>
          <p:cNvSpPr>
            <a:spLocks noGrp="1"/>
          </p:cNvSpPr>
          <p:nvPr>
            <p:ph type="title"/>
          </p:nvPr>
        </p:nvSpPr>
        <p:spPr>
          <a:xfrm>
            <a:off x="720090" y="1339850"/>
            <a:ext cx="2409445" cy="4178300"/>
          </a:xfrm>
        </p:spPr>
        <p:txBody>
          <a:bodyPr>
            <a:normAutofit/>
          </a:bodyPr>
          <a:lstStyle/>
          <a:p>
            <a:r>
              <a:rPr lang="nl-NL" sz="3075"/>
              <a:t>dit doet de raad van deelnemers</a:t>
            </a:r>
          </a:p>
        </p:txBody>
      </p:sp>
      <p:graphicFrame>
        <p:nvGraphicFramePr>
          <p:cNvPr id="5" name="Tijdelijke aanduiding voor inhoud 2">
            <a:extLst>
              <a:ext uri="{FF2B5EF4-FFF2-40B4-BE49-F238E27FC236}">
                <a16:creationId xmlns:a16="http://schemas.microsoft.com/office/drawing/2014/main" id="{46A6DA6C-CA65-76C2-0AAA-0BE8E6F4AB74}"/>
              </a:ext>
            </a:extLst>
          </p:cNvPr>
          <p:cNvGraphicFramePr>
            <a:graphicFrameLocks noGrp="1"/>
          </p:cNvGraphicFramePr>
          <p:nvPr>
            <p:ph idx="1"/>
          </p:nvPr>
        </p:nvGraphicFramePr>
        <p:xfrm>
          <a:off x="3975610" y="1339850"/>
          <a:ext cx="4445681"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84D00581-770F-6530-DE9D-06768395E650}"/>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5A396E38-1A94-8C13-1689-CFEDCE510F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2" y="0"/>
            <a:ext cx="3915418" cy="1844824"/>
          </a:xfrm>
          <a:prstGeom prst="rect">
            <a:avLst/>
          </a:prstGeom>
        </p:spPr>
      </p:pic>
    </p:spTree>
    <p:extLst>
      <p:ext uri="{BB962C8B-B14F-4D97-AF65-F5344CB8AC3E}">
        <p14:creationId xmlns:p14="http://schemas.microsoft.com/office/powerpoint/2010/main" val="2410385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
          <p:cNvSpPr>
            <a:spLocks noChangeArrowheads="1"/>
          </p:cNvSpPr>
          <p:nvPr/>
        </p:nvSpPr>
        <p:spPr bwMode="auto">
          <a:xfrm>
            <a:off x="971600" y="2120082"/>
            <a:ext cx="77724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tabLst>
                <a:tab pos="179388" algn="l"/>
              </a:tabLst>
              <a:defRPr sz="3200">
                <a:solidFill>
                  <a:schemeClr val="tx1"/>
                </a:solidFill>
                <a:latin typeface="Arial" charset="0"/>
              </a:defRPr>
            </a:lvl1pPr>
            <a:lvl2pPr marL="742950" indent="-285750" eaLnBrk="0" hangingPunct="0">
              <a:spcBef>
                <a:spcPct val="20000"/>
              </a:spcBef>
              <a:buFont typeface="Arial" charset="0"/>
              <a:buChar char="–"/>
              <a:tabLst>
                <a:tab pos="179388" algn="l"/>
              </a:tabLst>
              <a:defRPr sz="2800">
                <a:solidFill>
                  <a:schemeClr val="tx1"/>
                </a:solidFill>
                <a:latin typeface="Arial" charset="0"/>
              </a:defRPr>
            </a:lvl2pPr>
            <a:lvl3pPr marL="1143000" indent="-228600" eaLnBrk="0" hangingPunct="0">
              <a:spcBef>
                <a:spcPct val="20000"/>
              </a:spcBef>
              <a:buFont typeface="Arial" charset="0"/>
              <a:buChar char="•"/>
              <a:tabLst>
                <a:tab pos="179388" algn="l"/>
              </a:tabLst>
              <a:defRPr sz="2400">
                <a:solidFill>
                  <a:schemeClr val="tx1"/>
                </a:solidFill>
                <a:latin typeface="Arial" charset="0"/>
              </a:defRPr>
            </a:lvl3pPr>
            <a:lvl4pPr marL="1600200" indent="-228600" eaLnBrk="0" hangingPunct="0">
              <a:spcBef>
                <a:spcPct val="20000"/>
              </a:spcBef>
              <a:buFont typeface="Arial" charset="0"/>
              <a:buChar char="–"/>
              <a:tabLst>
                <a:tab pos="179388" algn="l"/>
              </a:tabLst>
              <a:defRPr sz="2000">
                <a:solidFill>
                  <a:schemeClr val="tx1"/>
                </a:solidFill>
                <a:latin typeface="Arial" charset="0"/>
              </a:defRPr>
            </a:lvl4pPr>
            <a:lvl5pPr marL="2057400" indent="-228600" eaLnBrk="0" hangingPunct="0">
              <a:spcBef>
                <a:spcPct val="20000"/>
              </a:spcBef>
              <a:buFont typeface="Arial" charset="0"/>
              <a:buChar char="»"/>
              <a:tabLst>
                <a:tab pos="179388" algn="l"/>
              </a:tabLst>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9pPr>
          </a:lstStyle>
          <a:p>
            <a:pPr>
              <a:spcBef>
                <a:spcPct val="0"/>
              </a:spcBef>
              <a:buNone/>
            </a:pPr>
            <a:r>
              <a:rPr lang="nl-NL" altLang="nl-NL" sz="2400" b="1" dirty="0">
                <a:solidFill>
                  <a:srgbClr val="1E1C11"/>
                </a:solidFill>
              </a:rPr>
              <a:t>Wat kunt u verwachten vanavond   	</a:t>
            </a:r>
            <a:r>
              <a:rPr lang="nl-NL" altLang="nl-NL" sz="2000" b="1" dirty="0">
                <a:solidFill>
                  <a:srgbClr val="1E1C11"/>
                </a:solidFill>
              </a:rPr>
              <a:t>	</a:t>
            </a:r>
            <a:endParaRPr lang="nl-NL" altLang="nl-NL" sz="2000" dirty="0">
              <a:solidFill>
                <a:srgbClr val="1E1C11"/>
              </a:solidFill>
            </a:endParaRPr>
          </a:p>
          <a:p>
            <a:pPr>
              <a:spcBef>
                <a:spcPct val="0"/>
              </a:spcBef>
              <a:buNone/>
            </a:pPr>
            <a:endParaRPr lang="nl-NL" altLang="nl-NL" sz="2000" dirty="0">
              <a:solidFill>
                <a:srgbClr val="1E1C11"/>
              </a:solidFill>
            </a:endParaRPr>
          </a:p>
          <a:p>
            <a:pPr>
              <a:buNone/>
            </a:pPr>
            <a:r>
              <a:rPr lang="nl-NL" sz="2000" dirty="0"/>
              <a:t>19.30 Opening projectleider</a:t>
            </a:r>
          </a:p>
          <a:p>
            <a:pPr>
              <a:buNone/>
            </a:pPr>
            <a:r>
              <a:rPr lang="nl-NL" sz="2000" dirty="0"/>
              <a:t>19.40 Presentatie projectleider architectenbureau indeling ruimten</a:t>
            </a:r>
          </a:p>
          <a:p>
            <a:pPr>
              <a:buNone/>
            </a:pPr>
            <a:r>
              <a:rPr lang="nl-NL" sz="2000" dirty="0"/>
              <a:t>20.00 Presentatie exploitatie en beheermodel deels samen met     vertegenwoordiger Stichting Dorpshuis Loon op Zand</a:t>
            </a:r>
          </a:p>
          <a:p>
            <a:pPr>
              <a:buNone/>
            </a:pPr>
            <a:r>
              <a:rPr lang="nl-NL" sz="2000" dirty="0"/>
              <a:t>20.20 Tijd voor vragen </a:t>
            </a:r>
          </a:p>
          <a:p>
            <a:pPr>
              <a:buNone/>
            </a:pPr>
            <a:r>
              <a:rPr lang="nl-NL" sz="2000" dirty="0"/>
              <a:t>20.45 Slotwoord projectleider</a:t>
            </a:r>
            <a:endParaRPr lang="nl-NL" altLang="nl-NL" sz="2000" dirty="0">
              <a:solidFill>
                <a:srgbClr val="1E1C11"/>
              </a:solidFill>
            </a:endParaRPr>
          </a:p>
          <a:p>
            <a:pPr>
              <a:spcBef>
                <a:spcPct val="0"/>
              </a:spcBef>
              <a:buNone/>
            </a:pPr>
            <a:endParaRPr lang="nl-NL" altLang="nl-NL" sz="2000" dirty="0">
              <a:solidFill>
                <a:srgbClr val="1E1C11"/>
              </a:solidFill>
            </a:endParaRPr>
          </a:p>
        </p:txBody>
      </p:sp>
    </p:spTree>
    <p:extLst>
      <p:ext uri="{BB962C8B-B14F-4D97-AF65-F5344CB8AC3E}">
        <p14:creationId xmlns:p14="http://schemas.microsoft.com/office/powerpoint/2010/main" val="18350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623D14-4FE2-666C-4444-A9C234998E6E}"/>
              </a:ext>
            </a:extLst>
          </p:cNvPr>
          <p:cNvSpPr>
            <a:spLocks noGrp="1"/>
          </p:cNvSpPr>
          <p:nvPr>
            <p:ph type="title"/>
          </p:nvPr>
        </p:nvSpPr>
        <p:spPr>
          <a:xfrm>
            <a:off x="27383" y="2204405"/>
            <a:ext cx="3203848" cy="2449190"/>
          </a:xfrm>
        </p:spPr>
        <p:txBody>
          <a:bodyPr>
            <a:normAutofit/>
          </a:bodyPr>
          <a:lstStyle/>
          <a:p>
            <a:r>
              <a:rPr lang="nl-NL" sz="3450" dirty="0"/>
              <a:t>relatie stichting dorpshuis en gemeente loon op zand</a:t>
            </a:r>
          </a:p>
        </p:txBody>
      </p:sp>
      <p:graphicFrame>
        <p:nvGraphicFramePr>
          <p:cNvPr id="5" name="Tijdelijke aanduiding voor inhoud 2">
            <a:extLst>
              <a:ext uri="{FF2B5EF4-FFF2-40B4-BE49-F238E27FC236}">
                <a16:creationId xmlns:a16="http://schemas.microsoft.com/office/drawing/2014/main" id="{47369706-FDFA-1BC8-083D-68ABDC62D3B0}"/>
              </a:ext>
            </a:extLst>
          </p:cNvPr>
          <p:cNvGraphicFramePr>
            <a:graphicFrameLocks noGrp="1"/>
          </p:cNvGraphicFramePr>
          <p:nvPr>
            <p:ph idx="1"/>
          </p:nvPr>
        </p:nvGraphicFramePr>
        <p:xfrm>
          <a:off x="3975610" y="1339850"/>
          <a:ext cx="4445681" cy="416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9984BEC2-0711-4076-7B96-F46676372317}"/>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22C5349B-D1C7-E3D0-C05D-7BA960CC6C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01" y="0"/>
            <a:ext cx="3997111" cy="1844824"/>
          </a:xfrm>
          <a:prstGeom prst="rect">
            <a:avLst/>
          </a:prstGeom>
        </p:spPr>
      </p:pic>
    </p:spTree>
    <p:extLst>
      <p:ext uri="{BB962C8B-B14F-4D97-AF65-F5344CB8AC3E}">
        <p14:creationId xmlns:p14="http://schemas.microsoft.com/office/powerpoint/2010/main" val="4287326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13DE3A-456E-1AF5-D53B-23661F8D7152}"/>
              </a:ext>
            </a:extLst>
          </p:cNvPr>
          <p:cNvSpPr>
            <a:spLocks noGrp="1"/>
          </p:cNvSpPr>
          <p:nvPr>
            <p:ph type="title"/>
          </p:nvPr>
        </p:nvSpPr>
        <p:spPr>
          <a:xfrm>
            <a:off x="720090" y="1339850"/>
            <a:ext cx="3471479" cy="4178300"/>
          </a:xfrm>
        </p:spPr>
        <p:txBody>
          <a:bodyPr>
            <a:normAutofit/>
          </a:bodyPr>
          <a:lstStyle/>
          <a:p>
            <a:r>
              <a:rPr lang="nl-NL" sz="4200" dirty="0"/>
              <a:t>dit onderzoeken we</a:t>
            </a:r>
          </a:p>
        </p:txBody>
      </p:sp>
      <p:graphicFrame>
        <p:nvGraphicFramePr>
          <p:cNvPr id="5" name="Tijdelijke aanduiding voor inhoud 2">
            <a:extLst>
              <a:ext uri="{FF2B5EF4-FFF2-40B4-BE49-F238E27FC236}">
                <a16:creationId xmlns:a16="http://schemas.microsoft.com/office/drawing/2014/main" id="{86179275-D74A-6D77-69F9-96EFD7EC4E12}"/>
              </a:ext>
            </a:extLst>
          </p:cNvPr>
          <p:cNvGraphicFramePr>
            <a:graphicFrameLocks noGrp="1"/>
          </p:cNvGraphicFramePr>
          <p:nvPr>
            <p:ph idx="1"/>
          </p:nvPr>
        </p:nvGraphicFramePr>
        <p:xfrm>
          <a:off x="5053456" y="1339850"/>
          <a:ext cx="3367835" cy="41852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A597768A-7879-6D07-60E1-43B3D0E0D23A}"/>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D82D5527-54A3-CFF0-D312-8015652A10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63" y="0"/>
            <a:ext cx="4083906" cy="1916832"/>
          </a:xfrm>
          <a:prstGeom prst="rect">
            <a:avLst/>
          </a:prstGeom>
        </p:spPr>
      </p:pic>
    </p:spTree>
    <p:extLst>
      <p:ext uri="{BB962C8B-B14F-4D97-AF65-F5344CB8AC3E}">
        <p14:creationId xmlns:p14="http://schemas.microsoft.com/office/powerpoint/2010/main" val="39065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81013-20E4-B8CC-0DC7-C908E4800681}"/>
              </a:ext>
            </a:extLst>
          </p:cNvPr>
          <p:cNvSpPr>
            <a:spLocks noGrp="1"/>
          </p:cNvSpPr>
          <p:nvPr>
            <p:ph type="title"/>
          </p:nvPr>
        </p:nvSpPr>
        <p:spPr>
          <a:xfrm>
            <a:off x="88184" y="2060848"/>
            <a:ext cx="3331688" cy="2521198"/>
          </a:xfrm>
        </p:spPr>
        <p:txBody>
          <a:bodyPr>
            <a:normAutofit/>
          </a:bodyPr>
          <a:lstStyle/>
          <a:p>
            <a:r>
              <a:rPr lang="nl-NL" sz="4200" dirty="0"/>
              <a:t>gebruik, verhuur en tarieven</a:t>
            </a:r>
          </a:p>
        </p:txBody>
      </p:sp>
      <p:graphicFrame>
        <p:nvGraphicFramePr>
          <p:cNvPr id="5" name="Tijdelijke aanduiding voor inhoud 2">
            <a:extLst>
              <a:ext uri="{FF2B5EF4-FFF2-40B4-BE49-F238E27FC236}">
                <a16:creationId xmlns:a16="http://schemas.microsoft.com/office/drawing/2014/main" id="{ECFCD196-BF9F-E347-A30F-455B142E0124}"/>
              </a:ext>
            </a:extLst>
          </p:cNvPr>
          <p:cNvGraphicFramePr>
            <a:graphicFrameLocks noGrp="1"/>
          </p:cNvGraphicFramePr>
          <p:nvPr>
            <p:ph idx="1"/>
          </p:nvPr>
        </p:nvGraphicFramePr>
        <p:xfrm>
          <a:off x="4058728" y="1339850"/>
          <a:ext cx="4362563" cy="417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B3B55A96-28AF-4ED2-1EF2-87F592600854}"/>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8C0A26FD-1EAD-858B-2494-8F3B7675E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84" y="-1826"/>
            <a:ext cx="3970544" cy="1918658"/>
          </a:xfrm>
          <a:prstGeom prst="rect">
            <a:avLst/>
          </a:prstGeom>
        </p:spPr>
      </p:pic>
    </p:spTree>
    <p:extLst>
      <p:ext uri="{BB962C8B-B14F-4D97-AF65-F5344CB8AC3E}">
        <p14:creationId xmlns:p14="http://schemas.microsoft.com/office/powerpoint/2010/main" val="27990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CC142-E7F1-961D-8A3F-93FC58A74BA9}"/>
              </a:ext>
            </a:extLst>
          </p:cNvPr>
          <p:cNvSpPr>
            <a:spLocks noGrp="1"/>
          </p:cNvSpPr>
          <p:nvPr>
            <p:ph type="title"/>
          </p:nvPr>
        </p:nvSpPr>
        <p:spPr>
          <a:xfrm>
            <a:off x="827584" y="1844824"/>
            <a:ext cx="8992268" cy="1049235"/>
          </a:xfrm>
        </p:spPr>
        <p:txBody>
          <a:bodyPr>
            <a:normAutofit/>
          </a:bodyPr>
          <a:lstStyle/>
          <a:p>
            <a:r>
              <a:rPr lang="nl-NL" dirty="0"/>
              <a:t>de tariefstructuur is mede gebaseerd op</a:t>
            </a:r>
            <a:br>
              <a:rPr lang="nl-NL" dirty="0"/>
            </a:br>
            <a:endParaRPr lang="nl-NL" dirty="0"/>
          </a:p>
        </p:txBody>
      </p:sp>
      <p:graphicFrame>
        <p:nvGraphicFramePr>
          <p:cNvPr id="5" name="Tijdelijke aanduiding voor inhoud 2">
            <a:extLst>
              <a:ext uri="{FF2B5EF4-FFF2-40B4-BE49-F238E27FC236}">
                <a16:creationId xmlns:a16="http://schemas.microsoft.com/office/drawing/2014/main" id="{B95485FB-1911-40F8-6A65-5B570E10F4F2}"/>
              </a:ext>
            </a:extLst>
          </p:cNvPr>
          <p:cNvGraphicFramePr>
            <a:graphicFrameLocks noGrp="1"/>
          </p:cNvGraphicFramePr>
          <p:nvPr>
            <p:ph idx="1"/>
          </p:nvPr>
        </p:nvGraphicFramePr>
        <p:xfrm>
          <a:off x="274321" y="2640331"/>
          <a:ext cx="8609427" cy="3270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4A60B005-AB7E-FD83-B664-CE721285BFEC}"/>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AFDF23F0-D010-FB09-E9C8-2817611B09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3327"/>
            <a:ext cx="3419872" cy="1868151"/>
          </a:xfrm>
          <a:prstGeom prst="rect">
            <a:avLst/>
          </a:prstGeom>
        </p:spPr>
      </p:pic>
    </p:spTree>
    <p:extLst>
      <p:ext uri="{BB962C8B-B14F-4D97-AF65-F5344CB8AC3E}">
        <p14:creationId xmlns:p14="http://schemas.microsoft.com/office/powerpoint/2010/main" val="3012508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44162-09D8-8F6D-47A7-6E00FF0AFE39}"/>
              </a:ext>
            </a:extLst>
          </p:cNvPr>
          <p:cNvSpPr>
            <a:spLocks noGrp="1"/>
          </p:cNvSpPr>
          <p:nvPr>
            <p:ph type="title"/>
          </p:nvPr>
        </p:nvSpPr>
        <p:spPr>
          <a:xfrm>
            <a:off x="720090" y="1339850"/>
            <a:ext cx="2409445" cy="4178300"/>
          </a:xfrm>
        </p:spPr>
        <p:txBody>
          <a:bodyPr>
            <a:normAutofit/>
          </a:bodyPr>
          <a:lstStyle/>
          <a:p>
            <a:r>
              <a:rPr lang="nl-NL" sz="4575" dirty="0" err="1"/>
              <a:t>pricipes</a:t>
            </a:r>
            <a:endParaRPr lang="nl-NL" sz="4575" dirty="0"/>
          </a:p>
        </p:txBody>
      </p:sp>
      <p:graphicFrame>
        <p:nvGraphicFramePr>
          <p:cNvPr id="5" name="Tijdelijke aanduiding voor inhoud 2">
            <a:extLst>
              <a:ext uri="{FF2B5EF4-FFF2-40B4-BE49-F238E27FC236}">
                <a16:creationId xmlns:a16="http://schemas.microsoft.com/office/drawing/2014/main" id="{FD8C8799-F218-ED46-FFAB-1779267FF1D4}"/>
              </a:ext>
            </a:extLst>
          </p:cNvPr>
          <p:cNvGraphicFramePr>
            <a:graphicFrameLocks noGrp="1"/>
          </p:cNvGraphicFramePr>
          <p:nvPr>
            <p:ph idx="1"/>
          </p:nvPr>
        </p:nvGraphicFramePr>
        <p:xfrm>
          <a:off x="4058728" y="1339850"/>
          <a:ext cx="4362563" cy="417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A131B012-CA99-CC0E-47AC-AB6470FD14F6}"/>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6" name="Afbeelding 5" descr="Afbeelding met tekst, logo, symbool, embleem&#10;&#10;Automatisch gegenereerde beschrijving">
            <a:extLst>
              <a:ext uri="{FF2B5EF4-FFF2-40B4-BE49-F238E27FC236}">
                <a16:creationId xmlns:a16="http://schemas.microsoft.com/office/drawing/2014/main" id="{17DEAE10-9B79-6248-797B-E722A9FA41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 y="0"/>
            <a:ext cx="4001578" cy="1844824"/>
          </a:xfrm>
          <a:prstGeom prst="rect">
            <a:avLst/>
          </a:prstGeom>
        </p:spPr>
      </p:pic>
    </p:spTree>
    <p:extLst>
      <p:ext uri="{BB962C8B-B14F-4D97-AF65-F5344CB8AC3E}">
        <p14:creationId xmlns:p14="http://schemas.microsoft.com/office/powerpoint/2010/main" val="3461323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687B849-D788-452A-9313-A12926DEC9FC}"/>
              </a:ext>
            </a:extLst>
          </p:cNvPr>
          <p:cNvSpPr txBox="1">
            <a:spLocks/>
          </p:cNvSpPr>
          <p:nvPr/>
        </p:nvSpPr>
        <p:spPr>
          <a:xfrm>
            <a:off x="1043608" y="580123"/>
            <a:ext cx="7773338" cy="1596177"/>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nl-NL" sz="2400" b="1" dirty="0">
                <a:solidFill>
                  <a:schemeClr val="bg2">
                    <a:lumMod val="10000"/>
                  </a:schemeClr>
                </a:solidFill>
                <a:latin typeface="Arial" panose="020B0604020202020204" pitchFamily="34" charset="0"/>
                <a:cs typeface="Arial" panose="020B0604020202020204" pitchFamily="34" charset="0"/>
              </a:rPr>
              <a:t>Planning</a:t>
            </a:r>
            <a:endParaRPr lang="nl-NL" sz="2400" b="1" dirty="0">
              <a:latin typeface="Arial" panose="020B0604020202020204" pitchFamily="34" charset="0"/>
              <a:cs typeface="Arial" panose="020B0604020202020204" pitchFamily="34" charset="0"/>
            </a:endParaRPr>
          </a:p>
        </p:txBody>
      </p:sp>
      <p:sp>
        <p:nvSpPr>
          <p:cNvPr id="5" name="Tekstvak 4">
            <a:extLst>
              <a:ext uri="{FF2B5EF4-FFF2-40B4-BE49-F238E27FC236}">
                <a16:creationId xmlns:a16="http://schemas.microsoft.com/office/drawing/2014/main" id="{EFB97EC6-D9D0-464E-AB41-FF4117BD12A0}"/>
              </a:ext>
            </a:extLst>
          </p:cNvPr>
          <p:cNvSpPr txBox="1"/>
          <p:nvPr/>
        </p:nvSpPr>
        <p:spPr>
          <a:xfrm>
            <a:off x="985367" y="1485594"/>
            <a:ext cx="6624736" cy="707886"/>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Voorlopig ontwerp uitwerken naar definitief ontwerp tot eind Q 1 2025</a:t>
            </a:r>
          </a:p>
        </p:txBody>
      </p:sp>
      <p:sp>
        <p:nvSpPr>
          <p:cNvPr id="7" name="Tekstvak 6">
            <a:extLst>
              <a:ext uri="{FF2B5EF4-FFF2-40B4-BE49-F238E27FC236}">
                <a16:creationId xmlns:a16="http://schemas.microsoft.com/office/drawing/2014/main" id="{9716E053-8658-4979-9917-F392B5D1DBC1}"/>
              </a:ext>
            </a:extLst>
          </p:cNvPr>
          <p:cNvSpPr txBox="1"/>
          <p:nvPr/>
        </p:nvSpPr>
        <p:spPr>
          <a:xfrm>
            <a:off x="960190" y="2289757"/>
            <a:ext cx="7056784" cy="400110"/>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Aanvraag omgevingsvergunning maart 2025 t/m juni 2025</a:t>
            </a:r>
          </a:p>
        </p:txBody>
      </p:sp>
      <p:sp>
        <p:nvSpPr>
          <p:cNvPr id="8" name="Tekstvak 7">
            <a:extLst>
              <a:ext uri="{FF2B5EF4-FFF2-40B4-BE49-F238E27FC236}">
                <a16:creationId xmlns:a16="http://schemas.microsoft.com/office/drawing/2014/main" id="{48154E44-06DA-4DDA-9C37-F02D11D6805F}"/>
              </a:ext>
            </a:extLst>
          </p:cNvPr>
          <p:cNvSpPr txBox="1"/>
          <p:nvPr/>
        </p:nvSpPr>
        <p:spPr>
          <a:xfrm>
            <a:off x="960190" y="2848507"/>
            <a:ext cx="6973366" cy="400110"/>
          </a:xfrm>
          <a:prstGeom prst="rect">
            <a:avLst/>
          </a:prstGeom>
          <a:noFill/>
        </p:spPr>
        <p:txBody>
          <a:bodyPr wrap="square" rtlCol="0">
            <a:spAutoFit/>
          </a:bodyPr>
          <a:lstStyle/>
          <a:p>
            <a:r>
              <a:rPr lang="nl-NL" sz="2000" dirty="0">
                <a:latin typeface="Arial" panose="020B0604020202020204" pitchFamily="34" charset="0"/>
                <a:cs typeface="Arial" panose="020B0604020202020204" pitchFamily="34" charset="0"/>
              </a:rPr>
              <a:t>Technisch ontwerp maart 2025 t/m juni 2025</a:t>
            </a:r>
          </a:p>
        </p:txBody>
      </p:sp>
      <p:sp>
        <p:nvSpPr>
          <p:cNvPr id="10" name="Tekstvak 9">
            <a:extLst>
              <a:ext uri="{FF2B5EF4-FFF2-40B4-BE49-F238E27FC236}">
                <a16:creationId xmlns:a16="http://schemas.microsoft.com/office/drawing/2014/main" id="{691B4A29-058A-4CC6-9BB7-CDB9AB7C303C}"/>
              </a:ext>
            </a:extLst>
          </p:cNvPr>
          <p:cNvSpPr txBox="1"/>
          <p:nvPr/>
        </p:nvSpPr>
        <p:spPr>
          <a:xfrm>
            <a:off x="975842" y="3344894"/>
            <a:ext cx="7773338" cy="707886"/>
          </a:xfrm>
          <a:prstGeom prst="rect">
            <a:avLst/>
          </a:prstGeom>
          <a:noFill/>
        </p:spPr>
        <p:txBody>
          <a:bodyPr wrap="square">
            <a:spAutoFit/>
          </a:bodyPr>
          <a:lstStyle/>
          <a:p>
            <a:r>
              <a:rPr lang="nl-NL" sz="2000" dirty="0">
                <a:latin typeface="Arial" panose="020B0604020202020204" pitchFamily="34" charset="0"/>
                <a:cs typeface="Arial" panose="020B0604020202020204" pitchFamily="34" charset="0"/>
              </a:rPr>
              <a:t>Prijs en contractvorming  (Europese aanbesteding) juni 2025 t/m oktober 2025</a:t>
            </a:r>
          </a:p>
        </p:txBody>
      </p:sp>
      <p:sp>
        <p:nvSpPr>
          <p:cNvPr id="2" name="Tekstvak 1">
            <a:extLst>
              <a:ext uri="{FF2B5EF4-FFF2-40B4-BE49-F238E27FC236}">
                <a16:creationId xmlns:a16="http://schemas.microsoft.com/office/drawing/2014/main" id="{1E8DF842-8A99-5051-E016-63B9E8F041A1}"/>
              </a:ext>
            </a:extLst>
          </p:cNvPr>
          <p:cNvSpPr txBox="1"/>
          <p:nvPr/>
        </p:nvSpPr>
        <p:spPr>
          <a:xfrm>
            <a:off x="953022" y="4149057"/>
            <a:ext cx="7773338" cy="400110"/>
          </a:xfrm>
          <a:prstGeom prst="rect">
            <a:avLst/>
          </a:prstGeom>
          <a:noFill/>
        </p:spPr>
        <p:txBody>
          <a:bodyPr wrap="square">
            <a:spAutoFit/>
          </a:bodyPr>
          <a:lstStyle/>
          <a:p>
            <a:r>
              <a:rPr lang="nl-NL" sz="2000" dirty="0">
                <a:latin typeface="Arial" panose="020B0604020202020204" pitchFamily="34" charset="0"/>
                <a:cs typeface="Arial" panose="020B0604020202020204" pitchFamily="34" charset="0"/>
              </a:rPr>
              <a:t>Bouw januari 2026 t/m december 2026</a:t>
            </a:r>
          </a:p>
        </p:txBody>
      </p:sp>
      <p:sp>
        <p:nvSpPr>
          <p:cNvPr id="3" name="Tekstvak 2">
            <a:extLst>
              <a:ext uri="{FF2B5EF4-FFF2-40B4-BE49-F238E27FC236}">
                <a16:creationId xmlns:a16="http://schemas.microsoft.com/office/drawing/2014/main" id="{61BE2963-ABF8-5EE3-FFD0-46D93045842F}"/>
              </a:ext>
            </a:extLst>
          </p:cNvPr>
          <p:cNvSpPr txBox="1"/>
          <p:nvPr/>
        </p:nvSpPr>
        <p:spPr>
          <a:xfrm>
            <a:off x="972444" y="4650370"/>
            <a:ext cx="7773338" cy="400110"/>
          </a:xfrm>
          <a:prstGeom prst="rect">
            <a:avLst/>
          </a:prstGeom>
          <a:noFill/>
        </p:spPr>
        <p:txBody>
          <a:bodyPr wrap="square">
            <a:spAutoFit/>
          </a:bodyPr>
          <a:lstStyle/>
          <a:p>
            <a:r>
              <a:rPr lang="nl-NL" sz="2000" dirty="0">
                <a:latin typeface="Arial" panose="020B0604020202020204" pitchFamily="34" charset="0"/>
                <a:cs typeface="Arial" panose="020B0604020202020204" pitchFamily="34" charset="0"/>
              </a:rPr>
              <a:t>In gebruik name nieuwe dorpshuis Q 1 2027</a:t>
            </a:r>
          </a:p>
        </p:txBody>
      </p:sp>
    </p:spTree>
    <p:extLst>
      <p:ext uri="{BB962C8B-B14F-4D97-AF65-F5344CB8AC3E}">
        <p14:creationId xmlns:p14="http://schemas.microsoft.com/office/powerpoint/2010/main" val="184630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F343595-C21B-E560-7F23-B9F34AE8176F}"/>
              </a:ext>
            </a:extLst>
          </p:cNvPr>
          <p:cNvSpPr txBox="1"/>
          <p:nvPr/>
        </p:nvSpPr>
        <p:spPr>
          <a:xfrm>
            <a:off x="1115616" y="2636912"/>
            <a:ext cx="6912768" cy="646331"/>
          </a:xfrm>
          <a:prstGeom prst="rect">
            <a:avLst/>
          </a:prstGeom>
          <a:noFill/>
        </p:spPr>
        <p:txBody>
          <a:bodyPr wrap="square" rtlCol="0">
            <a:spAutoFit/>
          </a:bodyPr>
          <a:lstStyle/>
          <a:p>
            <a:r>
              <a:rPr lang="nl-NL" sz="3600" b="1" dirty="0">
                <a:latin typeface="Arial" panose="020B0604020202020204" pitchFamily="34" charset="0"/>
                <a:cs typeface="Arial" panose="020B0604020202020204" pitchFamily="34" charset="0"/>
              </a:rPr>
              <a:t>Tijd voor vragen</a:t>
            </a:r>
          </a:p>
        </p:txBody>
      </p:sp>
    </p:spTree>
    <p:extLst>
      <p:ext uri="{BB962C8B-B14F-4D97-AF65-F5344CB8AC3E}">
        <p14:creationId xmlns:p14="http://schemas.microsoft.com/office/powerpoint/2010/main" val="1013470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idx="4294967295"/>
          </p:nvPr>
        </p:nvSpPr>
        <p:spPr>
          <a:xfrm>
            <a:off x="755576" y="1340768"/>
            <a:ext cx="6876256" cy="533400"/>
          </a:xfrm>
        </p:spPr>
        <p:txBody>
          <a:bodyPr>
            <a:normAutofit fontScale="90000"/>
          </a:bodyPr>
          <a:lstStyle/>
          <a:p>
            <a:pPr algn="ctr" eaLnBrk="1" hangingPunct="1"/>
            <a:r>
              <a:rPr lang="en-US" altLang="nl-NL" sz="2400" b="1" dirty="0" err="1">
                <a:latin typeface="Arial" panose="020B0604020202020204" pitchFamily="34" charset="0"/>
                <a:cs typeface="Arial" panose="020B0604020202020204" pitchFamily="34" charset="0"/>
              </a:rPr>
              <a:t>Nog</a:t>
            </a:r>
            <a:r>
              <a:rPr lang="en-US" altLang="nl-NL" sz="2400" b="1" dirty="0">
                <a:latin typeface="Arial" panose="020B0604020202020204" pitchFamily="34" charset="0"/>
                <a:cs typeface="Arial" panose="020B0604020202020204" pitchFamily="34" charset="0"/>
              </a:rPr>
              <a:t> even resume </a:t>
            </a:r>
            <a:r>
              <a:rPr lang="en-US" altLang="nl-NL" sz="2400" b="1" dirty="0" err="1">
                <a:latin typeface="Arial" panose="020B0604020202020204" pitchFamily="34" charset="0"/>
                <a:cs typeface="Arial" panose="020B0604020202020204" pitchFamily="34" charset="0"/>
              </a:rPr>
              <a:t>meenemen</a:t>
            </a:r>
            <a:r>
              <a:rPr lang="en-US" altLang="nl-NL" sz="2400" b="1" dirty="0">
                <a:latin typeface="Arial" panose="020B0604020202020204" pitchFamily="34" charset="0"/>
                <a:cs typeface="Arial" panose="020B0604020202020204" pitchFamily="34" charset="0"/>
              </a:rPr>
              <a:t> </a:t>
            </a:r>
            <a:r>
              <a:rPr lang="en-US" altLang="nl-NL" sz="2400" b="1" dirty="0" err="1">
                <a:latin typeface="Arial" panose="020B0604020202020204" pitchFamily="34" charset="0"/>
                <a:cs typeface="Arial" panose="020B0604020202020204" pitchFamily="34" charset="0"/>
              </a:rPr>
              <a:t>raad</a:t>
            </a:r>
            <a:r>
              <a:rPr lang="en-US" altLang="nl-NL" sz="2400" b="1" dirty="0">
                <a:latin typeface="Arial" panose="020B0604020202020204" pitchFamily="34" charset="0"/>
                <a:cs typeface="Arial" panose="020B0604020202020204" pitchFamily="34" charset="0"/>
              </a:rPr>
              <a:t> in het </a:t>
            </a:r>
            <a:r>
              <a:rPr lang="en-US" altLang="nl-NL" sz="2400" b="1" dirty="0" err="1">
                <a:latin typeface="Arial" panose="020B0604020202020204" pitchFamily="34" charset="0"/>
                <a:cs typeface="Arial" panose="020B0604020202020204" pitchFamily="34" charset="0"/>
              </a:rPr>
              <a:t>proces</a:t>
            </a:r>
            <a:endParaRPr lang="en-US" altLang="nl-NL" sz="2400" b="1" dirty="0">
              <a:latin typeface="Arial" panose="020B0604020202020204" pitchFamily="34" charset="0"/>
              <a:cs typeface="Arial" panose="020B0604020202020204" pitchFamily="34" charset="0"/>
            </a:endParaRPr>
          </a:p>
        </p:txBody>
      </p:sp>
      <p:sp>
        <p:nvSpPr>
          <p:cNvPr id="4099" name="Rectangle 1"/>
          <p:cNvSpPr>
            <a:spLocks noChangeArrowheads="1"/>
          </p:cNvSpPr>
          <p:nvPr/>
        </p:nvSpPr>
        <p:spPr bwMode="auto">
          <a:xfrm>
            <a:off x="827584" y="1845564"/>
            <a:ext cx="787113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tabLst>
                <a:tab pos="179388" algn="l"/>
              </a:tabLst>
              <a:defRPr sz="3200">
                <a:solidFill>
                  <a:schemeClr val="tx1"/>
                </a:solidFill>
                <a:latin typeface="Arial" charset="0"/>
              </a:defRPr>
            </a:lvl1pPr>
            <a:lvl2pPr marL="742950" indent="-285750" eaLnBrk="0" hangingPunct="0">
              <a:spcBef>
                <a:spcPct val="20000"/>
              </a:spcBef>
              <a:buFont typeface="Arial" charset="0"/>
              <a:buChar char="–"/>
              <a:tabLst>
                <a:tab pos="179388" algn="l"/>
              </a:tabLst>
              <a:defRPr sz="2800">
                <a:solidFill>
                  <a:schemeClr val="tx1"/>
                </a:solidFill>
                <a:latin typeface="Arial" charset="0"/>
              </a:defRPr>
            </a:lvl2pPr>
            <a:lvl3pPr marL="1143000" indent="-228600" eaLnBrk="0" hangingPunct="0">
              <a:spcBef>
                <a:spcPct val="20000"/>
              </a:spcBef>
              <a:buFont typeface="Arial" charset="0"/>
              <a:buChar char="•"/>
              <a:tabLst>
                <a:tab pos="179388" algn="l"/>
              </a:tabLst>
              <a:defRPr sz="2400">
                <a:solidFill>
                  <a:schemeClr val="tx1"/>
                </a:solidFill>
                <a:latin typeface="Arial" charset="0"/>
              </a:defRPr>
            </a:lvl3pPr>
            <a:lvl4pPr marL="1600200" indent="-228600" eaLnBrk="0" hangingPunct="0">
              <a:spcBef>
                <a:spcPct val="20000"/>
              </a:spcBef>
              <a:buFont typeface="Arial" charset="0"/>
              <a:buChar char="–"/>
              <a:tabLst>
                <a:tab pos="179388" algn="l"/>
              </a:tabLst>
              <a:defRPr sz="2000">
                <a:solidFill>
                  <a:schemeClr val="tx1"/>
                </a:solidFill>
                <a:latin typeface="Arial" charset="0"/>
              </a:defRPr>
            </a:lvl4pPr>
            <a:lvl5pPr marL="2057400" indent="-228600" eaLnBrk="0" hangingPunct="0">
              <a:spcBef>
                <a:spcPct val="20000"/>
              </a:spcBef>
              <a:buFont typeface="Arial" charset="0"/>
              <a:buChar char="»"/>
              <a:tabLst>
                <a:tab pos="179388" algn="l"/>
              </a:tabLst>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9pPr>
          </a:lstStyle>
          <a:p>
            <a:pPr marL="342900" indent="-342900">
              <a:spcBef>
                <a:spcPct val="0"/>
              </a:spcBef>
            </a:pPr>
            <a:r>
              <a:rPr lang="nl-NL" altLang="nl-NL" sz="2000" dirty="0">
                <a:solidFill>
                  <a:srgbClr val="1E1C11"/>
                </a:solidFill>
              </a:rPr>
              <a:t>Beeldvormende raadsvergadering 2 februari 2023</a:t>
            </a:r>
          </a:p>
          <a:p>
            <a:pPr marL="342900" indent="-342900">
              <a:spcBef>
                <a:spcPct val="0"/>
              </a:spcBef>
            </a:pPr>
            <a:r>
              <a:rPr lang="nl-NL" altLang="nl-NL" sz="2000" dirty="0">
                <a:solidFill>
                  <a:srgbClr val="1E1C11"/>
                </a:solidFill>
              </a:rPr>
              <a:t>Opiniërende raadsvergadering 6 juli 2023 </a:t>
            </a:r>
          </a:p>
          <a:p>
            <a:pPr marL="342900" indent="-342900">
              <a:spcBef>
                <a:spcPct val="0"/>
              </a:spcBef>
            </a:pPr>
            <a:r>
              <a:rPr lang="nl-NL" altLang="nl-NL" sz="2000" dirty="0">
                <a:solidFill>
                  <a:srgbClr val="1E1C11"/>
                </a:solidFill>
              </a:rPr>
              <a:t>Raadsvergadering 13 juli 2023</a:t>
            </a:r>
          </a:p>
          <a:p>
            <a:pPr marL="342900" indent="-342900">
              <a:spcBef>
                <a:spcPct val="0"/>
              </a:spcBef>
            </a:pPr>
            <a:r>
              <a:rPr lang="nl-NL" altLang="nl-NL" sz="2000" dirty="0">
                <a:solidFill>
                  <a:srgbClr val="1E1C11"/>
                </a:solidFill>
              </a:rPr>
              <a:t>Amendement van </a:t>
            </a:r>
            <a:r>
              <a:rPr lang="nl-NL" altLang="nl-NL" sz="2000" dirty="0" err="1">
                <a:solidFill>
                  <a:srgbClr val="1E1C11"/>
                </a:solidFill>
              </a:rPr>
              <a:t>VoorLoon</a:t>
            </a:r>
            <a:r>
              <a:rPr lang="nl-NL" altLang="nl-NL" sz="2000" dirty="0">
                <a:solidFill>
                  <a:srgbClr val="1E1C11"/>
                </a:solidFill>
              </a:rPr>
              <a:t> unaniem aangenomen</a:t>
            </a:r>
          </a:p>
          <a:p>
            <a:pPr marL="342900" indent="-342900">
              <a:spcBef>
                <a:spcPct val="0"/>
              </a:spcBef>
            </a:pPr>
            <a:r>
              <a:rPr lang="nl-NL" altLang="nl-NL" sz="2000" dirty="0">
                <a:solidFill>
                  <a:srgbClr val="1E1C11"/>
                </a:solidFill>
              </a:rPr>
              <a:t>Raadsinformatiebrief voortgang 26 september 2023</a:t>
            </a:r>
          </a:p>
          <a:p>
            <a:pPr marL="342900" indent="-342900">
              <a:spcBef>
                <a:spcPct val="0"/>
              </a:spcBef>
            </a:pPr>
            <a:r>
              <a:rPr lang="nl-NL" altLang="nl-NL" sz="2000" dirty="0">
                <a:solidFill>
                  <a:srgbClr val="1E1C11"/>
                </a:solidFill>
              </a:rPr>
              <a:t>Raadsinformatiebrief voortgang 21 november 2023</a:t>
            </a:r>
          </a:p>
          <a:p>
            <a:pPr marL="342900" indent="-342900">
              <a:spcBef>
                <a:spcPct val="0"/>
              </a:spcBef>
            </a:pPr>
            <a:r>
              <a:rPr lang="nl-NL" altLang="nl-NL" sz="2000" dirty="0">
                <a:solidFill>
                  <a:srgbClr val="1E1C11"/>
                </a:solidFill>
              </a:rPr>
              <a:t>Beeldvormende raadsvergadering 30 november 2023</a:t>
            </a:r>
          </a:p>
          <a:p>
            <a:pPr marL="342900" indent="-342900">
              <a:spcBef>
                <a:spcPct val="0"/>
              </a:spcBef>
            </a:pPr>
            <a:r>
              <a:rPr lang="nl-NL" altLang="nl-NL" sz="2000" dirty="0">
                <a:solidFill>
                  <a:srgbClr val="1E1C11"/>
                </a:solidFill>
              </a:rPr>
              <a:t>Bijpraten raad informatiebijeenkomst 20 december 2023</a:t>
            </a:r>
          </a:p>
          <a:p>
            <a:pPr marL="342900" indent="-342900">
              <a:spcBef>
                <a:spcPct val="0"/>
              </a:spcBef>
            </a:pPr>
            <a:r>
              <a:rPr lang="nl-NL" altLang="nl-NL" sz="2000" dirty="0">
                <a:solidFill>
                  <a:srgbClr val="1E1C11"/>
                </a:solidFill>
              </a:rPr>
              <a:t>Beeldvormende raad 18 april 2024</a:t>
            </a:r>
          </a:p>
          <a:p>
            <a:pPr marL="342900" indent="-342900">
              <a:spcBef>
                <a:spcPct val="0"/>
              </a:spcBef>
            </a:pPr>
            <a:r>
              <a:rPr lang="nl-NL" altLang="nl-NL" sz="2000" dirty="0">
                <a:solidFill>
                  <a:srgbClr val="1E1C11"/>
                </a:solidFill>
              </a:rPr>
              <a:t>Raadsvergadering 16 mei 2024</a:t>
            </a:r>
          </a:p>
          <a:p>
            <a:pPr marL="342900" indent="-342900">
              <a:spcBef>
                <a:spcPct val="0"/>
              </a:spcBef>
            </a:pPr>
            <a:r>
              <a:rPr lang="nl-NL" altLang="nl-NL" sz="2000" dirty="0">
                <a:solidFill>
                  <a:srgbClr val="1E1C11"/>
                </a:solidFill>
              </a:rPr>
              <a:t>Raadsinformatiebrief 7 november 2024</a:t>
            </a:r>
          </a:p>
          <a:p>
            <a:pPr marL="342900" indent="-342900">
              <a:spcBef>
                <a:spcPct val="0"/>
              </a:spcBef>
            </a:pPr>
            <a:endParaRPr lang="nl-NL" altLang="nl-NL" sz="2000" dirty="0">
              <a:solidFill>
                <a:srgbClr val="1E1C11"/>
              </a:solidFill>
            </a:endParaRPr>
          </a:p>
        </p:txBody>
      </p:sp>
    </p:spTree>
    <p:extLst>
      <p:ext uri="{BB962C8B-B14F-4D97-AF65-F5344CB8AC3E}">
        <p14:creationId xmlns:p14="http://schemas.microsoft.com/office/powerpoint/2010/main" val="32790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ctrTitle" idx="4294967295"/>
          </p:nvPr>
        </p:nvSpPr>
        <p:spPr>
          <a:xfrm>
            <a:off x="973832" y="1340768"/>
            <a:ext cx="6838528" cy="533400"/>
          </a:xfrm>
        </p:spPr>
        <p:txBody>
          <a:bodyPr>
            <a:normAutofit/>
          </a:bodyPr>
          <a:lstStyle/>
          <a:p>
            <a:pPr eaLnBrk="1" hangingPunct="1"/>
            <a:r>
              <a:rPr lang="en-US" altLang="nl-NL" sz="2000" b="1" dirty="0" err="1">
                <a:latin typeface="Arial" panose="020B0604020202020204" pitchFamily="34" charset="0"/>
                <a:cs typeface="Arial" panose="020B0604020202020204" pitchFamily="34" charset="0"/>
              </a:rPr>
              <a:t>Nog</a:t>
            </a:r>
            <a:r>
              <a:rPr lang="en-US" altLang="nl-NL" sz="2000" b="1" dirty="0">
                <a:latin typeface="Arial" panose="020B0604020202020204" pitchFamily="34" charset="0"/>
                <a:cs typeface="Arial" panose="020B0604020202020204" pitchFamily="34" charset="0"/>
              </a:rPr>
              <a:t> even de </a:t>
            </a:r>
            <a:r>
              <a:rPr lang="en-US" altLang="nl-NL" sz="2000" b="1" dirty="0" err="1">
                <a:latin typeface="Arial" panose="020B0604020202020204" pitchFamily="34" charset="0"/>
                <a:cs typeface="Arial" panose="020B0604020202020204" pitchFamily="34" charset="0"/>
              </a:rPr>
              <a:t>kaders</a:t>
            </a:r>
            <a:r>
              <a:rPr lang="en-US" altLang="nl-NL" sz="2000" b="1" dirty="0">
                <a:latin typeface="Arial" panose="020B0604020202020204" pitchFamily="34" charset="0"/>
                <a:cs typeface="Arial" panose="020B0604020202020204" pitchFamily="34" charset="0"/>
              </a:rPr>
              <a:t> van het project</a:t>
            </a:r>
          </a:p>
        </p:txBody>
      </p:sp>
      <p:sp>
        <p:nvSpPr>
          <p:cNvPr id="2" name="Tekstvak 1">
            <a:extLst>
              <a:ext uri="{FF2B5EF4-FFF2-40B4-BE49-F238E27FC236}">
                <a16:creationId xmlns:a16="http://schemas.microsoft.com/office/drawing/2014/main" id="{13495507-F7E1-CFD6-D0A2-9400F55D4B3C}"/>
              </a:ext>
            </a:extLst>
          </p:cNvPr>
          <p:cNvSpPr txBox="1"/>
          <p:nvPr/>
        </p:nvSpPr>
        <p:spPr>
          <a:xfrm>
            <a:off x="899592" y="2060848"/>
            <a:ext cx="6912768" cy="4708981"/>
          </a:xfrm>
          <a:prstGeom prst="rect">
            <a:avLst/>
          </a:prstGeom>
          <a:noFill/>
        </p:spPr>
        <p:txBody>
          <a:bodyPr wrap="square" rtlCol="0">
            <a:spAutoFit/>
          </a:bodyPr>
          <a:lstStyle/>
          <a:p>
            <a:pPr marL="285750" indent="-285750">
              <a:buFont typeface="Arial" panose="020B0604020202020204" pitchFamily="34" charset="0"/>
              <a:buChar char="•"/>
            </a:pPr>
            <a:r>
              <a:rPr lang="nl-NL" sz="2000" dirty="0">
                <a:latin typeface="Arial" panose="020B0604020202020204" pitchFamily="34" charset="0"/>
                <a:cs typeface="Arial" panose="020B0604020202020204" pitchFamily="34" charset="0"/>
              </a:rPr>
              <a:t> Stichting dorpshuis Loon op Zand vertegenwoordigt</a:t>
            </a:r>
          </a:p>
          <a:p>
            <a:r>
              <a:rPr lang="nl-NL" sz="2000" dirty="0">
                <a:latin typeface="Arial" panose="020B0604020202020204" pitchFamily="34" charset="0"/>
                <a:cs typeface="Arial" panose="020B0604020202020204" pitchFamily="34" charset="0"/>
              </a:rPr>
              <a:t>     gebruikers huidige Wetering en inwoners Loon op Zand</a:t>
            </a:r>
          </a:p>
          <a:p>
            <a:pPr marL="342900" indent="-34290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sz="2000" dirty="0">
                <a:latin typeface="Arial" panose="020B0604020202020204" pitchFamily="34" charset="0"/>
                <a:cs typeface="Arial" panose="020B0604020202020204" pitchFamily="34" charset="0"/>
              </a:rPr>
              <a:t>Plan uitgewerkt van voorlopig ontwerp naar definitief ontwerp binnen huidige bouwvlak en aangepaste sportvoorziening</a:t>
            </a:r>
          </a:p>
          <a:p>
            <a:pPr marL="342900" indent="-34290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sz="2000" dirty="0">
                <a:latin typeface="Arial" panose="020B0604020202020204" pitchFamily="34" charset="0"/>
                <a:cs typeface="Arial" panose="020B0604020202020204" pitchFamily="34" charset="0"/>
              </a:rPr>
              <a:t>Landschappelijke inrichting wordt momenteel uitgewerkt naar definitief ontwerp</a:t>
            </a:r>
          </a:p>
          <a:p>
            <a:pPr marL="342900" indent="-34290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l-NL" sz="2000" dirty="0">
                <a:latin typeface="Arial" panose="020B0604020202020204" pitchFamily="34" charset="0"/>
                <a:cs typeface="Arial" panose="020B0604020202020204" pitchFamily="34" charset="0"/>
              </a:rPr>
              <a:t>Aanbesteding gereed maken stukken</a:t>
            </a:r>
          </a:p>
          <a:p>
            <a:pPr marL="342900" indent="-34290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301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
          <p:cNvSpPr>
            <a:spLocks noChangeArrowheads="1"/>
          </p:cNvSpPr>
          <p:nvPr/>
        </p:nvSpPr>
        <p:spPr bwMode="auto">
          <a:xfrm>
            <a:off x="971600" y="1689195"/>
            <a:ext cx="77724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charset="0"/>
              <a:buChar char="•"/>
              <a:tabLst>
                <a:tab pos="179388" algn="l"/>
              </a:tabLst>
              <a:defRPr sz="3200">
                <a:solidFill>
                  <a:schemeClr val="tx1"/>
                </a:solidFill>
                <a:latin typeface="Arial" charset="0"/>
              </a:defRPr>
            </a:lvl1pPr>
            <a:lvl2pPr marL="742950" indent="-285750" eaLnBrk="0" hangingPunct="0">
              <a:spcBef>
                <a:spcPct val="20000"/>
              </a:spcBef>
              <a:buFont typeface="Arial" charset="0"/>
              <a:buChar char="–"/>
              <a:tabLst>
                <a:tab pos="179388" algn="l"/>
              </a:tabLst>
              <a:defRPr sz="2800">
                <a:solidFill>
                  <a:schemeClr val="tx1"/>
                </a:solidFill>
                <a:latin typeface="Arial" charset="0"/>
              </a:defRPr>
            </a:lvl2pPr>
            <a:lvl3pPr marL="1143000" indent="-228600" eaLnBrk="0" hangingPunct="0">
              <a:spcBef>
                <a:spcPct val="20000"/>
              </a:spcBef>
              <a:buFont typeface="Arial" charset="0"/>
              <a:buChar char="•"/>
              <a:tabLst>
                <a:tab pos="179388" algn="l"/>
              </a:tabLst>
              <a:defRPr sz="2400">
                <a:solidFill>
                  <a:schemeClr val="tx1"/>
                </a:solidFill>
                <a:latin typeface="Arial" charset="0"/>
              </a:defRPr>
            </a:lvl3pPr>
            <a:lvl4pPr marL="1600200" indent="-228600" eaLnBrk="0" hangingPunct="0">
              <a:spcBef>
                <a:spcPct val="20000"/>
              </a:spcBef>
              <a:buFont typeface="Arial" charset="0"/>
              <a:buChar char="–"/>
              <a:tabLst>
                <a:tab pos="179388" algn="l"/>
              </a:tabLst>
              <a:defRPr sz="2000">
                <a:solidFill>
                  <a:schemeClr val="tx1"/>
                </a:solidFill>
                <a:latin typeface="Arial" charset="0"/>
              </a:defRPr>
            </a:lvl4pPr>
            <a:lvl5pPr marL="2057400" indent="-228600" eaLnBrk="0" hangingPunct="0">
              <a:spcBef>
                <a:spcPct val="20000"/>
              </a:spcBef>
              <a:buFont typeface="Arial" charset="0"/>
              <a:buChar char="»"/>
              <a:tabLst>
                <a:tab pos="179388" algn="l"/>
              </a:tabLst>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tabLst>
                <a:tab pos="179388" algn="l"/>
              </a:tabLst>
              <a:defRPr sz="2000">
                <a:solidFill>
                  <a:schemeClr val="tx1"/>
                </a:solidFill>
                <a:latin typeface="Arial" charset="0"/>
              </a:defRPr>
            </a:lvl9pPr>
          </a:lstStyle>
          <a:p>
            <a:pPr>
              <a:spcBef>
                <a:spcPct val="0"/>
              </a:spcBef>
              <a:buNone/>
            </a:pPr>
            <a:r>
              <a:rPr lang="nl-NL" altLang="nl-NL" sz="2000" b="1" dirty="0">
                <a:solidFill>
                  <a:srgbClr val="1E1C11"/>
                </a:solidFill>
              </a:rPr>
              <a:t>Uitleg proces door de projectleider</a:t>
            </a:r>
            <a:r>
              <a:rPr lang="nl-NL" altLang="nl-NL" sz="2400" b="1" dirty="0">
                <a:solidFill>
                  <a:srgbClr val="1E1C11"/>
                </a:solidFill>
              </a:rPr>
              <a:t>	</a:t>
            </a:r>
            <a:r>
              <a:rPr lang="nl-NL" altLang="nl-NL" sz="2000" b="1" dirty="0">
                <a:solidFill>
                  <a:srgbClr val="1E1C11"/>
                </a:solidFill>
              </a:rPr>
              <a:t>	</a:t>
            </a:r>
            <a:endParaRPr lang="nl-NL" altLang="nl-NL" sz="2000" dirty="0">
              <a:solidFill>
                <a:srgbClr val="1E1C11"/>
              </a:solidFill>
            </a:endParaRPr>
          </a:p>
          <a:p>
            <a:pPr>
              <a:spcBef>
                <a:spcPct val="0"/>
              </a:spcBef>
              <a:buNone/>
            </a:pPr>
            <a:endParaRPr lang="nl-NL" altLang="nl-NL" sz="2000" dirty="0">
              <a:solidFill>
                <a:srgbClr val="1E1C11"/>
              </a:solidFill>
            </a:endParaRPr>
          </a:p>
          <a:p>
            <a:pPr marL="342900" indent="-342900">
              <a:spcBef>
                <a:spcPct val="0"/>
              </a:spcBef>
              <a:buFont typeface="+mj-lt"/>
              <a:buAutoNum type="arabicPeriod"/>
            </a:pPr>
            <a:r>
              <a:rPr lang="nl-NL" altLang="nl-NL" sz="2000" dirty="0">
                <a:solidFill>
                  <a:srgbClr val="1E1C11"/>
                </a:solidFill>
              </a:rPr>
              <a:t>Tijdelijke huisvesting loopt naar tevredenheid samen met de stichting Dorpshuis Loon op Zand geregeld die eerste aanspreekpunt zijn.</a:t>
            </a:r>
          </a:p>
          <a:p>
            <a:pPr marL="342900" indent="-342900">
              <a:spcBef>
                <a:spcPct val="0"/>
              </a:spcBef>
              <a:buFont typeface="+mj-lt"/>
              <a:buAutoNum type="arabicPeriod"/>
            </a:pPr>
            <a:endParaRPr lang="nl-NL" altLang="nl-NL" sz="2000" dirty="0">
              <a:solidFill>
                <a:srgbClr val="1E1C11"/>
              </a:solidFill>
            </a:endParaRPr>
          </a:p>
          <a:p>
            <a:pPr marL="342900" indent="-342900">
              <a:spcBef>
                <a:spcPct val="0"/>
              </a:spcBef>
              <a:buFont typeface="+mj-lt"/>
              <a:buAutoNum type="arabicPeriod"/>
            </a:pPr>
            <a:r>
              <a:rPr lang="nl-NL" altLang="nl-NL" sz="2000" dirty="0">
                <a:solidFill>
                  <a:srgbClr val="1E1C11"/>
                </a:solidFill>
              </a:rPr>
              <a:t>Ontwikkeling gezondheidscentrum loopt en contacten zijn goed.</a:t>
            </a:r>
          </a:p>
          <a:p>
            <a:pPr marL="342900" indent="-342900">
              <a:spcBef>
                <a:spcPct val="0"/>
              </a:spcBef>
              <a:buFont typeface="+mj-lt"/>
              <a:buAutoNum type="arabicPeriod"/>
            </a:pPr>
            <a:endParaRPr lang="nl-NL" altLang="nl-NL" sz="2000" dirty="0">
              <a:solidFill>
                <a:srgbClr val="1E1C11"/>
              </a:solidFill>
            </a:endParaRPr>
          </a:p>
          <a:p>
            <a:pPr marL="342900" indent="-342900">
              <a:spcBef>
                <a:spcPct val="0"/>
              </a:spcBef>
              <a:buFont typeface="+mj-lt"/>
              <a:buAutoNum type="arabicPeriod"/>
            </a:pPr>
            <a:r>
              <a:rPr lang="nl-NL" altLang="nl-NL" sz="2000" dirty="0">
                <a:solidFill>
                  <a:srgbClr val="1E1C11"/>
                </a:solidFill>
              </a:rPr>
              <a:t>Sloop is gestart in september 2024 met ontmanteling binnenzijde Wetering en sloop sporthal december 2024.</a:t>
            </a:r>
          </a:p>
          <a:p>
            <a:pPr marL="342900" indent="-342900">
              <a:spcBef>
                <a:spcPct val="0"/>
              </a:spcBef>
              <a:buFont typeface="+mj-lt"/>
              <a:buAutoNum type="arabicPeriod"/>
            </a:pPr>
            <a:endParaRPr lang="nl-NL" altLang="nl-NL" sz="2000" dirty="0">
              <a:solidFill>
                <a:srgbClr val="1E1C11"/>
              </a:solidFill>
            </a:endParaRPr>
          </a:p>
          <a:p>
            <a:pPr marL="342900" indent="-342900">
              <a:spcBef>
                <a:spcPct val="0"/>
              </a:spcBef>
              <a:buFont typeface="+mj-lt"/>
              <a:buAutoNum type="arabicPeriod"/>
            </a:pPr>
            <a:r>
              <a:rPr lang="nl-NL" altLang="nl-NL" sz="2000" dirty="0">
                <a:solidFill>
                  <a:srgbClr val="1E1C11"/>
                </a:solidFill>
              </a:rPr>
              <a:t>Bouwrijp voor uitbouwen gezondheidscentrum juli 2025.</a:t>
            </a:r>
          </a:p>
          <a:p>
            <a:pPr>
              <a:spcBef>
                <a:spcPct val="0"/>
              </a:spcBef>
              <a:buNone/>
            </a:pPr>
            <a:endParaRPr lang="nl-NL" altLang="nl-NL" sz="2000" dirty="0">
              <a:solidFill>
                <a:srgbClr val="1E1C11"/>
              </a:solidFill>
            </a:endParaRPr>
          </a:p>
        </p:txBody>
      </p:sp>
    </p:spTree>
    <p:extLst>
      <p:ext uri="{BB962C8B-B14F-4D97-AF65-F5344CB8AC3E}">
        <p14:creationId xmlns:p14="http://schemas.microsoft.com/office/powerpoint/2010/main" val="4442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85B909F-FAF8-779C-51D9-843C78BDFF56}"/>
              </a:ext>
            </a:extLst>
          </p:cNvPr>
          <p:cNvSpPr txBox="1"/>
          <p:nvPr/>
        </p:nvSpPr>
        <p:spPr>
          <a:xfrm>
            <a:off x="683568" y="1412776"/>
            <a:ext cx="8208912" cy="4524315"/>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Vanuit verkenning met ruimtestaat naar eerste opzet tekening binnen bouwvlak</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Deze voorgelegd aan stichting en afstemming stichting binnen bestuur </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Samen met stichting en adviseurs opzet verder uitgewerkt aan de hand behoeften toekomstig gebruikers vanuit de stichting</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Tekeningen voorlopige indeling vastgezet en met ontwerpteam uitgewerkt</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Resultaat VO met wensen die we richting DO besproken hebben (budget)</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Verfijning is verder (DO) uitgewerkt en stichting heeft plannen aan verenigingen gepresenteerd.</a:t>
            </a:r>
          </a:p>
          <a:p>
            <a:endParaRPr lang="nl-NL" dirty="0">
              <a:latin typeface="Arial" panose="020B0604020202020204" pitchFamily="34" charset="0"/>
              <a:cs typeface="Arial" panose="020B0604020202020204" pitchFamily="34" charset="0"/>
            </a:endParaRPr>
          </a:p>
          <a:p>
            <a:r>
              <a:rPr lang="nl-NL" dirty="0">
                <a:latin typeface="Arial" panose="020B0604020202020204" pitchFamily="34" charset="0"/>
                <a:cs typeface="Arial" panose="020B0604020202020204" pitchFamily="34" charset="0"/>
              </a:rPr>
              <a:t>Projectleider onderhoudt contacten met stichting en grote gebruikers (korte lijnen)</a:t>
            </a:r>
          </a:p>
        </p:txBody>
      </p:sp>
    </p:spTree>
    <p:extLst>
      <p:ext uri="{BB962C8B-B14F-4D97-AF65-F5344CB8AC3E}">
        <p14:creationId xmlns:p14="http://schemas.microsoft.com/office/powerpoint/2010/main" val="4255379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797" y="1222516"/>
            <a:ext cx="6886778" cy="4795380"/>
          </a:xfrm>
          <a:prstGeom prst="rect">
            <a:avLst/>
          </a:prstGeom>
        </p:spPr>
      </p:pic>
      <p:sp>
        <p:nvSpPr>
          <p:cNvPr id="7" name="Rechthoek 6"/>
          <p:cNvSpPr/>
          <p:nvPr/>
        </p:nvSpPr>
        <p:spPr>
          <a:xfrm>
            <a:off x="6219825" y="5295900"/>
            <a:ext cx="2809875" cy="5905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nvGrpSpPr>
          <p:cNvPr id="11" name="Groep 10"/>
          <p:cNvGrpSpPr/>
          <p:nvPr/>
        </p:nvGrpSpPr>
        <p:grpSpPr>
          <a:xfrm>
            <a:off x="2691934" y="1400175"/>
            <a:ext cx="4188029" cy="3312190"/>
            <a:chOff x="5574244" y="1332933"/>
            <a:chExt cx="3904702" cy="3088117"/>
          </a:xfrm>
        </p:grpSpPr>
        <p:sp>
          <p:nvSpPr>
            <p:cNvPr id="8" name="Gelijkbenige driehoek 7"/>
            <p:cNvSpPr/>
            <p:nvPr/>
          </p:nvSpPr>
          <p:spPr>
            <a:xfrm rot="5400000">
              <a:off x="7005103" y="1350737"/>
              <a:ext cx="71218" cy="356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Gelijkbenige driehoek 8"/>
            <p:cNvSpPr/>
            <p:nvPr/>
          </p:nvSpPr>
          <p:spPr>
            <a:xfrm rot="5890724">
              <a:off x="5540983" y="4321270"/>
              <a:ext cx="133041" cy="6652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0" name="Gelijkbenige driehoek 9"/>
            <p:cNvSpPr/>
            <p:nvPr/>
          </p:nvSpPr>
          <p:spPr>
            <a:xfrm>
              <a:off x="9407727" y="4082996"/>
              <a:ext cx="71219" cy="356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sp>
        <p:nvSpPr>
          <p:cNvPr id="12" name="Tijdelijke aanduiding voor tekst 6"/>
          <p:cNvSpPr txBox="1">
            <a:spLocks/>
          </p:cNvSpPr>
          <p:nvPr/>
        </p:nvSpPr>
        <p:spPr>
          <a:xfrm>
            <a:off x="1928613" y="4510844"/>
            <a:ext cx="774586" cy="145389"/>
          </a:xfrm>
          <a:prstGeom prst="rect">
            <a:avLst/>
          </a:prstGeom>
        </p:spPr>
        <p:txBody>
          <a:bodyPr/>
          <a:lstStyle>
            <a:lvl1pPr marL="0" indent="0" algn="l" defTabSz="2007156"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1003580"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2007158"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3pPr>
            <a:lvl4pPr marL="3010736"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4pPr>
            <a:lvl5pPr marL="4014314"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5pPr>
            <a:lvl6pPr marL="5519682"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6pPr>
            <a:lvl7pPr marL="6523259"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7pPr>
            <a:lvl8pPr marL="752683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8pPr>
            <a:lvl9pPr marL="853041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9pPr>
          </a:lstStyle>
          <a:p>
            <a:pPr algn="ctr"/>
            <a:r>
              <a:rPr lang="nl-NL" sz="825" dirty="0"/>
              <a:t>hoofdentree</a:t>
            </a:r>
          </a:p>
        </p:txBody>
      </p:sp>
      <p:sp>
        <p:nvSpPr>
          <p:cNvPr id="13" name="Tijdelijke aanduiding voor tekst 6"/>
          <p:cNvSpPr txBox="1">
            <a:spLocks/>
          </p:cNvSpPr>
          <p:nvPr/>
        </p:nvSpPr>
        <p:spPr>
          <a:xfrm>
            <a:off x="3849395" y="1270721"/>
            <a:ext cx="420222" cy="145389"/>
          </a:xfrm>
          <a:prstGeom prst="rect">
            <a:avLst/>
          </a:prstGeom>
        </p:spPr>
        <p:txBody>
          <a:bodyPr/>
          <a:lstStyle>
            <a:lvl1pPr marL="0" indent="0" algn="l" defTabSz="2007156"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1003580"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2007158"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3pPr>
            <a:lvl4pPr marL="3010736"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4pPr>
            <a:lvl5pPr marL="4014314"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5pPr>
            <a:lvl6pPr marL="5519682"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6pPr>
            <a:lvl7pPr marL="6523259"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7pPr>
            <a:lvl8pPr marL="752683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8pPr>
            <a:lvl9pPr marL="853041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9pPr>
          </a:lstStyle>
          <a:p>
            <a:pPr algn="ctr"/>
            <a:r>
              <a:rPr lang="nl-NL" sz="675" dirty="0"/>
              <a:t>entree</a:t>
            </a:r>
          </a:p>
          <a:p>
            <a:pPr algn="ctr"/>
            <a:r>
              <a:rPr lang="nl-NL" sz="675" dirty="0"/>
              <a:t>opslag</a:t>
            </a:r>
          </a:p>
        </p:txBody>
      </p:sp>
      <p:sp>
        <p:nvSpPr>
          <p:cNvPr id="14" name="Tijdelijke aanduiding voor tekst 6"/>
          <p:cNvSpPr txBox="1">
            <a:spLocks/>
          </p:cNvSpPr>
          <p:nvPr/>
        </p:nvSpPr>
        <p:spPr>
          <a:xfrm>
            <a:off x="6717744" y="4413146"/>
            <a:ext cx="531057" cy="145389"/>
          </a:xfrm>
          <a:prstGeom prst="rect">
            <a:avLst/>
          </a:prstGeom>
        </p:spPr>
        <p:txBody>
          <a:bodyPr/>
          <a:lstStyle>
            <a:lvl1pPr marL="0" indent="0" algn="l" defTabSz="2007156"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1003580"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2007158"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3pPr>
            <a:lvl4pPr marL="3010736"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4pPr>
            <a:lvl5pPr marL="4014314"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5pPr>
            <a:lvl6pPr marL="5519682"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6pPr>
            <a:lvl7pPr marL="6523259"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7pPr>
            <a:lvl8pPr marL="752683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8pPr>
            <a:lvl9pPr marL="853041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9pPr>
          </a:lstStyle>
          <a:p>
            <a:r>
              <a:rPr lang="nl-NL" sz="675" dirty="0"/>
              <a:t>entree</a:t>
            </a:r>
          </a:p>
          <a:p>
            <a:r>
              <a:rPr lang="nl-NL" sz="675" dirty="0"/>
              <a:t>sportzaal</a:t>
            </a:r>
          </a:p>
        </p:txBody>
      </p:sp>
      <p:sp>
        <p:nvSpPr>
          <p:cNvPr id="2" name="Tijdelijke aanduiding voor tekst 41">
            <a:extLst>
              <a:ext uri="{FF2B5EF4-FFF2-40B4-BE49-F238E27FC236}">
                <a16:creationId xmlns:a16="http://schemas.microsoft.com/office/drawing/2014/main" id="{936FE67E-EC4D-FF8E-3AF8-392D5FAC9580}"/>
              </a:ext>
            </a:extLst>
          </p:cNvPr>
          <p:cNvSpPr>
            <a:spLocks noGrp="1"/>
          </p:cNvSpPr>
          <p:nvPr>
            <p:ph type="body" sz="quarter" idx="12"/>
          </p:nvPr>
        </p:nvSpPr>
        <p:spPr>
          <a:xfrm>
            <a:off x="24060" y="1481489"/>
            <a:ext cx="1901693" cy="455878"/>
          </a:xfrm>
        </p:spPr>
        <p:txBody>
          <a:bodyPr/>
          <a:lstStyle/>
          <a:p>
            <a:pPr algn="l"/>
            <a:r>
              <a:rPr lang="nl-NL" sz="1400" b="1" dirty="0">
                <a:latin typeface="Arial" panose="020B0604020202020204" pitchFamily="34" charset="0"/>
                <a:cs typeface="Arial" panose="020B0604020202020204" pitchFamily="34" charset="0"/>
              </a:rPr>
              <a:t>wijzigingen </a:t>
            </a:r>
            <a:r>
              <a:rPr lang="nl-NL" sz="1400" b="1" dirty="0" err="1">
                <a:latin typeface="Arial" panose="020B0604020202020204" pitchFamily="34" charset="0"/>
                <a:cs typeface="Arial" panose="020B0604020202020204" pitchFamily="34" charset="0"/>
              </a:rPr>
              <a:t>tov</a:t>
            </a:r>
            <a:r>
              <a:rPr lang="nl-NL" sz="1400" b="1" dirty="0">
                <a:latin typeface="Arial" panose="020B0604020202020204" pitchFamily="34" charset="0"/>
                <a:cs typeface="Arial" panose="020B0604020202020204" pitchFamily="34" charset="0"/>
              </a:rPr>
              <a:t> VO iom gemeente en stichting</a:t>
            </a: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Grote zaal verbreed van 11 naar 12,5 meter</a:t>
            </a: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Entree sportzaal vervallen (uitsluitend nooduitgang)</a:t>
            </a: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Kelder vervallen</a:t>
            </a:r>
          </a:p>
          <a:p>
            <a:pPr marL="128588" indent="-128588">
              <a:buFont typeface="Arial" panose="020B0604020202020204" pitchFamily="34" charset="0"/>
              <a:buChar char="•"/>
            </a:pPr>
            <a:endParaRPr lang="nl-NL" sz="900" dirty="0">
              <a:latin typeface="Bahnschrift Light" panose="020B0502040204020203" pitchFamily="34" charset="0"/>
            </a:endParaRPr>
          </a:p>
        </p:txBody>
      </p:sp>
      <p:sp>
        <p:nvSpPr>
          <p:cNvPr id="4" name="Tijdelijke aanduiding voor tekst 3">
            <a:extLst>
              <a:ext uri="{FF2B5EF4-FFF2-40B4-BE49-F238E27FC236}">
                <a16:creationId xmlns:a16="http://schemas.microsoft.com/office/drawing/2014/main" id="{F94F7BDD-3177-485E-74F7-4FC55E02FB54}"/>
              </a:ext>
            </a:extLst>
          </p:cNvPr>
          <p:cNvSpPr>
            <a:spLocks noGrp="1"/>
          </p:cNvSpPr>
          <p:nvPr>
            <p:ph type="body" sz="quarter" idx="13"/>
          </p:nvPr>
        </p:nvSpPr>
        <p:spPr>
          <a:xfrm>
            <a:off x="2773067" y="5700333"/>
            <a:ext cx="5983980" cy="317563"/>
          </a:xfrm>
          <a:solidFill>
            <a:srgbClr val="FFFFFF"/>
          </a:solidFill>
        </p:spPr>
        <p:txBody>
          <a:bodyPr/>
          <a:lstStyle/>
          <a:p>
            <a:r>
              <a:rPr lang="nl-NL" sz="788" dirty="0"/>
              <a:t>plattegrond VO </a:t>
            </a:r>
            <a:r>
              <a:rPr lang="nl-NL" sz="788" dirty="0">
                <a:latin typeface="Bahnschrift Light" panose="020B0502040204020203" pitchFamily="34" charset="0"/>
              </a:rPr>
              <a:t>begane grond</a:t>
            </a:r>
          </a:p>
        </p:txBody>
      </p:sp>
      <p:sp>
        <p:nvSpPr>
          <p:cNvPr id="6" name="Rechthoek 5">
            <a:extLst>
              <a:ext uri="{FF2B5EF4-FFF2-40B4-BE49-F238E27FC236}">
                <a16:creationId xmlns:a16="http://schemas.microsoft.com/office/drawing/2014/main" id="{2279F090-6DE1-9BD0-69D4-D121118B8265}"/>
              </a:ext>
            </a:extLst>
          </p:cNvPr>
          <p:cNvSpPr/>
          <p:nvPr/>
        </p:nvSpPr>
        <p:spPr>
          <a:xfrm>
            <a:off x="2285797" y="5700334"/>
            <a:ext cx="536300" cy="15139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2" name="Vrije vorm: vorm 21">
            <a:extLst>
              <a:ext uri="{FF2B5EF4-FFF2-40B4-BE49-F238E27FC236}">
                <a16:creationId xmlns:a16="http://schemas.microsoft.com/office/drawing/2014/main" id="{977FE3F6-CFB6-B0E3-8F43-7AAFA69B56E5}"/>
              </a:ext>
            </a:extLst>
          </p:cNvPr>
          <p:cNvSpPr/>
          <p:nvPr/>
        </p:nvSpPr>
        <p:spPr>
          <a:xfrm>
            <a:off x="2011123" y="1028145"/>
            <a:ext cx="7039059" cy="4607339"/>
          </a:xfrm>
          <a:custGeom>
            <a:avLst/>
            <a:gdLst>
              <a:gd name="connsiteX0" fmla="*/ 6468171 w 9385412"/>
              <a:gd name="connsiteY0" fmla="*/ 3685187 h 6143119"/>
              <a:gd name="connsiteX1" fmla="*/ 6080028 w 9385412"/>
              <a:gd name="connsiteY1" fmla="*/ 4073330 h 6143119"/>
              <a:gd name="connsiteX2" fmla="*/ 6468171 w 9385412"/>
              <a:gd name="connsiteY2" fmla="*/ 4461473 h 6143119"/>
              <a:gd name="connsiteX3" fmla="*/ 6856314 w 9385412"/>
              <a:gd name="connsiteY3" fmla="*/ 4073330 h 6143119"/>
              <a:gd name="connsiteX4" fmla="*/ 6468171 w 9385412"/>
              <a:gd name="connsiteY4" fmla="*/ 3685187 h 6143119"/>
              <a:gd name="connsiteX5" fmla="*/ 2240038 w 9385412"/>
              <a:gd name="connsiteY5" fmla="*/ 1375175 h 6143119"/>
              <a:gd name="connsiteX6" fmla="*/ 1043235 w 9385412"/>
              <a:gd name="connsiteY6" fmla="*/ 2571978 h 6143119"/>
              <a:gd name="connsiteX7" fmla="*/ 2240038 w 9385412"/>
              <a:gd name="connsiteY7" fmla="*/ 3768781 h 6143119"/>
              <a:gd name="connsiteX8" fmla="*/ 3436841 w 9385412"/>
              <a:gd name="connsiteY8" fmla="*/ 2571978 h 6143119"/>
              <a:gd name="connsiteX9" fmla="*/ 2240038 w 9385412"/>
              <a:gd name="connsiteY9" fmla="*/ 1375175 h 6143119"/>
              <a:gd name="connsiteX10" fmla="*/ 8354394 w 9385412"/>
              <a:gd name="connsiteY10" fmla="*/ 292248 h 6143119"/>
              <a:gd name="connsiteX11" fmla="*/ 7409894 w 9385412"/>
              <a:gd name="connsiteY11" fmla="*/ 1236748 h 6143119"/>
              <a:gd name="connsiteX12" fmla="*/ 8354394 w 9385412"/>
              <a:gd name="connsiteY12" fmla="*/ 2181248 h 6143119"/>
              <a:gd name="connsiteX13" fmla="*/ 9298894 w 9385412"/>
              <a:gd name="connsiteY13" fmla="*/ 1236748 h 6143119"/>
              <a:gd name="connsiteX14" fmla="*/ 8354394 w 9385412"/>
              <a:gd name="connsiteY14" fmla="*/ 292248 h 6143119"/>
              <a:gd name="connsiteX15" fmla="*/ 0 w 9385412"/>
              <a:gd name="connsiteY15" fmla="*/ 0 h 6143119"/>
              <a:gd name="connsiteX16" fmla="*/ 9385412 w 9385412"/>
              <a:gd name="connsiteY16" fmla="*/ 0 h 6143119"/>
              <a:gd name="connsiteX17" fmla="*/ 9385412 w 9385412"/>
              <a:gd name="connsiteY17" fmla="*/ 6143119 h 6143119"/>
              <a:gd name="connsiteX18" fmla="*/ 0 w 9385412"/>
              <a:gd name="connsiteY18" fmla="*/ 6143119 h 6143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85412" h="6143119">
                <a:moveTo>
                  <a:pt x="6468171" y="3685187"/>
                </a:moveTo>
                <a:cubicBezTo>
                  <a:pt x="6253806" y="3685187"/>
                  <a:pt x="6080028" y="3858965"/>
                  <a:pt x="6080028" y="4073330"/>
                </a:cubicBezTo>
                <a:cubicBezTo>
                  <a:pt x="6080028" y="4287695"/>
                  <a:pt x="6253806" y="4461473"/>
                  <a:pt x="6468171" y="4461473"/>
                </a:cubicBezTo>
                <a:cubicBezTo>
                  <a:pt x="6682536" y="4461473"/>
                  <a:pt x="6856314" y="4287695"/>
                  <a:pt x="6856314" y="4073330"/>
                </a:cubicBezTo>
                <a:cubicBezTo>
                  <a:pt x="6856314" y="3858965"/>
                  <a:pt x="6682536" y="3685187"/>
                  <a:pt x="6468171" y="3685187"/>
                </a:cubicBezTo>
                <a:close/>
                <a:moveTo>
                  <a:pt x="2240038" y="1375175"/>
                </a:moveTo>
                <a:cubicBezTo>
                  <a:pt x="1579062" y="1375175"/>
                  <a:pt x="1043235" y="1911002"/>
                  <a:pt x="1043235" y="2571978"/>
                </a:cubicBezTo>
                <a:cubicBezTo>
                  <a:pt x="1043235" y="3232954"/>
                  <a:pt x="1579062" y="3768781"/>
                  <a:pt x="2240038" y="3768781"/>
                </a:cubicBezTo>
                <a:cubicBezTo>
                  <a:pt x="2901014" y="3768781"/>
                  <a:pt x="3436841" y="3232954"/>
                  <a:pt x="3436841" y="2571978"/>
                </a:cubicBezTo>
                <a:cubicBezTo>
                  <a:pt x="3436841" y="1911002"/>
                  <a:pt x="2901014" y="1375175"/>
                  <a:pt x="2240038" y="1375175"/>
                </a:cubicBezTo>
                <a:close/>
                <a:moveTo>
                  <a:pt x="8354394" y="292248"/>
                </a:moveTo>
                <a:cubicBezTo>
                  <a:pt x="7832761" y="292248"/>
                  <a:pt x="7409894" y="715115"/>
                  <a:pt x="7409894" y="1236748"/>
                </a:cubicBezTo>
                <a:cubicBezTo>
                  <a:pt x="7409894" y="1758381"/>
                  <a:pt x="7832761" y="2181248"/>
                  <a:pt x="8354394" y="2181248"/>
                </a:cubicBezTo>
                <a:cubicBezTo>
                  <a:pt x="8876027" y="2181248"/>
                  <a:pt x="9298894" y="1758381"/>
                  <a:pt x="9298894" y="1236748"/>
                </a:cubicBezTo>
                <a:cubicBezTo>
                  <a:pt x="9298894" y="715115"/>
                  <a:pt x="8876027" y="292248"/>
                  <a:pt x="8354394" y="292248"/>
                </a:cubicBezTo>
                <a:close/>
                <a:moveTo>
                  <a:pt x="0" y="0"/>
                </a:moveTo>
                <a:lnTo>
                  <a:pt x="9385412" y="0"/>
                </a:lnTo>
                <a:lnTo>
                  <a:pt x="9385412" y="6143119"/>
                </a:lnTo>
                <a:lnTo>
                  <a:pt x="0" y="6143119"/>
                </a:lnTo>
                <a:close/>
              </a:path>
            </a:pathLst>
          </a:cu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sp>
        <p:nvSpPr>
          <p:cNvPr id="23" name="Ovaal 22">
            <a:extLst>
              <a:ext uri="{FF2B5EF4-FFF2-40B4-BE49-F238E27FC236}">
                <a16:creationId xmlns:a16="http://schemas.microsoft.com/office/drawing/2014/main" id="{E326DE08-99D7-D342-1872-842CDF72A13B}"/>
              </a:ext>
            </a:extLst>
          </p:cNvPr>
          <p:cNvSpPr/>
          <p:nvPr/>
        </p:nvSpPr>
        <p:spPr>
          <a:xfrm>
            <a:off x="7548062" y="1334075"/>
            <a:ext cx="1416750" cy="1416750"/>
          </a:xfrm>
          <a:prstGeom prst="ellipse">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4" name="Ovaal 23">
            <a:extLst>
              <a:ext uri="{FF2B5EF4-FFF2-40B4-BE49-F238E27FC236}">
                <a16:creationId xmlns:a16="http://schemas.microsoft.com/office/drawing/2014/main" id="{3566EA45-5FD7-EDE3-5031-4B6700291753}"/>
              </a:ext>
            </a:extLst>
          </p:cNvPr>
          <p:cNvSpPr/>
          <p:nvPr/>
        </p:nvSpPr>
        <p:spPr>
          <a:xfrm>
            <a:off x="2773068" y="2146271"/>
            <a:ext cx="1795204" cy="1795204"/>
          </a:xfrm>
          <a:prstGeom prst="ellipse">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5" name="Ovaal 24">
            <a:extLst>
              <a:ext uri="{FF2B5EF4-FFF2-40B4-BE49-F238E27FC236}">
                <a16:creationId xmlns:a16="http://schemas.microsoft.com/office/drawing/2014/main" id="{6D49DE6A-ACE4-71D8-C9BC-85916046C393}"/>
              </a:ext>
            </a:extLst>
          </p:cNvPr>
          <p:cNvSpPr/>
          <p:nvPr/>
        </p:nvSpPr>
        <p:spPr>
          <a:xfrm>
            <a:off x="6550662" y="3878779"/>
            <a:ext cx="582215" cy="582215"/>
          </a:xfrm>
          <a:prstGeom prst="ellipse">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5" name="Tijdelijke aanduiding voor tekst 3">
            <a:extLst>
              <a:ext uri="{FF2B5EF4-FFF2-40B4-BE49-F238E27FC236}">
                <a16:creationId xmlns:a16="http://schemas.microsoft.com/office/drawing/2014/main" id="{3D808677-0BBD-B3F9-16F2-D5FD607681D3}"/>
              </a:ext>
            </a:extLst>
          </p:cNvPr>
          <p:cNvSpPr txBox="1">
            <a:spLocks/>
          </p:cNvSpPr>
          <p:nvPr/>
        </p:nvSpPr>
        <p:spPr>
          <a:xfrm>
            <a:off x="7434079" y="2780738"/>
            <a:ext cx="1709921" cy="317563"/>
          </a:xfrm>
          <a:prstGeom prst="rect">
            <a:avLst/>
          </a:prstGeom>
          <a:solidFill>
            <a:srgbClr val="FFFFFF"/>
          </a:solidFill>
        </p:spPr>
        <p:txBody>
          <a:bodyPr vert="horz" wrap="square"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788" dirty="0"/>
              <a:t>plattegrond VO </a:t>
            </a:r>
            <a:r>
              <a:rPr lang="nl-NL" sz="788" dirty="0">
                <a:latin typeface="Bahnschrift Light" panose="020B0502040204020203" pitchFamily="34" charset="0"/>
              </a:rPr>
              <a:t>kelder</a:t>
            </a:r>
          </a:p>
        </p:txBody>
      </p:sp>
      <p:sp>
        <p:nvSpPr>
          <p:cNvPr id="26" name="Rechthoek 25">
            <a:extLst>
              <a:ext uri="{FF2B5EF4-FFF2-40B4-BE49-F238E27FC236}">
                <a16:creationId xmlns:a16="http://schemas.microsoft.com/office/drawing/2014/main" id="{E946C357-EA63-D6B6-AE01-6D7B1DFAA75E}"/>
              </a:ext>
            </a:extLst>
          </p:cNvPr>
          <p:cNvSpPr/>
          <p:nvPr/>
        </p:nvSpPr>
        <p:spPr>
          <a:xfrm>
            <a:off x="8540353" y="2750825"/>
            <a:ext cx="289322" cy="81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5" name="Tijdelijke aanduiding voor tekst 4">
            <a:extLst>
              <a:ext uri="{FF2B5EF4-FFF2-40B4-BE49-F238E27FC236}">
                <a16:creationId xmlns:a16="http://schemas.microsoft.com/office/drawing/2014/main" id="{B17A2D0D-3311-4776-BA18-21F5A51B75F6}"/>
              </a:ext>
            </a:extLst>
          </p:cNvPr>
          <p:cNvSpPr>
            <a:spLocks noGrp="1"/>
          </p:cNvSpPr>
          <p:nvPr>
            <p:ph type="body" sz="quarter" idx="10"/>
          </p:nvPr>
        </p:nvSpPr>
        <p:spPr>
          <a:xfrm>
            <a:off x="3279033" y="565268"/>
            <a:ext cx="8310092" cy="776287"/>
          </a:xfrm>
        </p:spPr>
        <p:txBody>
          <a:bodyPr/>
          <a:lstStyle/>
          <a:p>
            <a:r>
              <a:rPr lang="nl-NL" sz="1400" b="1" dirty="0">
                <a:latin typeface="Arial" panose="020B0604020202020204" pitchFamily="34" charset="0"/>
                <a:cs typeface="Arial" panose="020B0604020202020204" pitchFamily="34" charset="0"/>
              </a:rPr>
              <a:t>voorlopig ontwerp | begane grond</a:t>
            </a:r>
          </a:p>
        </p:txBody>
      </p:sp>
      <p:sp>
        <p:nvSpPr>
          <p:cNvPr id="16" name="Tekstvak 15">
            <a:extLst>
              <a:ext uri="{FF2B5EF4-FFF2-40B4-BE49-F238E27FC236}">
                <a16:creationId xmlns:a16="http://schemas.microsoft.com/office/drawing/2014/main" id="{E6854158-F466-539D-6A29-21CA38D9BFCB}"/>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18" name="Afbeelding 17" descr="Afbeelding met tekst, logo, symbool, embleem&#10;&#10;Automatisch gegenereerde beschrijving">
            <a:extLst>
              <a:ext uri="{FF2B5EF4-FFF2-40B4-BE49-F238E27FC236}">
                <a16:creationId xmlns:a16="http://schemas.microsoft.com/office/drawing/2014/main" id="{C6DF53EB-FEAE-E5E0-2161-A6EE90DE2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88" y="-38206"/>
            <a:ext cx="2945031" cy="1379761"/>
          </a:xfrm>
          <a:prstGeom prst="rect">
            <a:avLst/>
          </a:prstGeom>
        </p:spPr>
      </p:pic>
    </p:spTree>
    <p:extLst>
      <p:ext uri="{BB962C8B-B14F-4D97-AF65-F5344CB8AC3E}">
        <p14:creationId xmlns:p14="http://schemas.microsoft.com/office/powerpoint/2010/main" val="3716699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CFEC1-05BB-0A45-1E51-6F82085135B7}"/>
            </a:ext>
          </a:extLst>
        </p:cNvPr>
        <p:cNvGrpSpPr/>
        <p:nvPr/>
      </p:nvGrpSpPr>
      <p:grpSpPr>
        <a:xfrm>
          <a:off x="0" y="0"/>
          <a:ext cx="0" cy="0"/>
          <a:chOff x="0" y="0"/>
          <a:chExt cx="0" cy="0"/>
        </a:xfrm>
      </p:grpSpPr>
      <p:pic>
        <p:nvPicPr>
          <p:cNvPr id="10" name="Afbeelding 9">
            <a:extLst>
              <a:ext uri="{FF2B5EF4-FFF2-40B4-BE49-F238E27FC236}">
                <a16:creationId xmlns:a16="http://schemas.microsoft.com/office/drawing/2014/main" id="{CA7346E2-60F2-53B9-BA98-9AEFFC1954E1}"/>
              </a:ext>
            </a:extLst>
          </p:cNvPr>
          <p:cNvPicPr>
            <a:picLocks noChangeAspect="1"/>
          </p:cNvPicPr>
          <p:nvPr/>
        </p:nvPicPr>
        <p:blipFill>
          <a:blip r:embed="rId2"/>
          <a:srcRect l="29317" t="17458" r="25739" b="17632"/>
          <a:stretch/>
        </p:blipFill>
        <p:spPr>
          <a:xfrm>
            <a:off x="2744176" y="1098843"/>
            <a:ext cx="4521737" cy="4618462"/>
          </a:xfrm>
          <a:prstGeom prst="rect">
            <a:avLst/>
          </a:prstGeom>
        </p:spPr>
      </p:pic>
      <p:sp>
        <p:nvSpPr>
          <p:cNvPr id="5" name="Tijdelijke aanduiding voor tekst 4">
            <a:extLst>
              <a:ext uri="{FF2B5EF4-FFF2-40B4-BE49-F238E27FC236}">
                <a16:creationId xmlns:a16="http://schemas.microsoft.com/office/drawing/2014/main" id="{43231250-5179-5889-E112-D49A72D97890}"/>
              </a:ext>
            </a:extLst>
          </p:cNvPr>
          <p:cNvSpPr>
            <a:spLocks noGrp="1"/>
          </p:cNvSpPr>
          <p:nvPr>
            <p:ph type="body" sz="quarter" idx="10"/>
          </p:nvPr>
        </p:nvSpPr>
        <p:spPr>
          <a:xfrm>
            <a:off x="3172896" y="614818"/>
            <a:ext cx="8310092" cy="776287"/>
          </a:xfrm>
        </p:spPr>
        <p:txBody>
          <a:bodyPr/>
          <a:lstStyle/>
          <a:p>
            <a:r>
              <a:rPr lang="nl-NL" sz="1400" b="1" dirty="0">
                <a:latin typeface="Arial" panose="020B0604020202020204" pitchFamily="34" charset="0"/>
                <a:cs typeface="Arial" panose="020B0604020202020204" pitchFamily="34" charset="0"/>
              </a:rPr>
              <a:t>definitief ontwerp | begane grond</a:t>
            </a:r>
          </a:p>
        </p:txBody>
      </p:sp>
      <p:sp>
        <p:nvSpPr>
          <p:cNvPr id="7" name="Rechthoek 6">
            <a:extLst>
              <a:ext uri="{FF2B5EF4-FFF2-40B4-BE49-F238E27FC236}">
                <a16:creationId xmlns:a16="http://schemas.microsoft.com/office/drawing/2014/main" id="{837B63C8-0DC1-AA13-F1C1-88F3ACC1E2FB}"/>
              </a:ext>
            </a:extLst>
          </p:cNvPr>
          <p:cNvSpPr/>
          <p:nvPr/>
        </p:nvSpPr>
        <p:spPr>
          <a:xfrm>
            <a:off x="6219825" y="5295900"/>
            <a:ext cx="2809875" cy="5905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nvGrpSpPr>
          <p:cNvPr id="11" name="Groep 10">
            <a:extLst>
              <a:ext uri="{FF2B5EF4-FFF2-40B4-BE49-F238E27FC236}">
                <a16:creationId xmlns:a16="http://schemas.microsoft.com/office/drawing/2014/main" id="{4FD0EFA5-1B0A-52BD-122C-53C7B252A9F8}"/>
              </a:ext>
            </a:extLst>
          </p:cNvPr>
          <p:cNvGrpSpPr/>
          <p:nvPr/>
        </p:nvGrpSpPr>
        <p:grpSpPr>
          <a:xfrm>
            <a:off x="2691935" y="1400175"/>
            <a:ext cx="1591972" cy="3312190"/>
            <a:chOff x="5574244" y="1332933"/>
            <a:chExt cx="1484272" cy="3088117"/>
          </a:xfrm>
        </p:grpSpPr>
        <p:sp>
          <p:nvSpPr>
            <p:cNvPr id="8" name="Gelijkbenige driehoek 7">
              <a:extLst>
                <a:ext uri="{FF2B5EF4-FFF2-40B4-BE49-F238E27FC236}">
                  <a16:creationId xmlns:a16="http://schemas.microsoft.com/office/drawing/2014/main" id="{8A8F2BD8-4F9B-1A78-67C3-C786A2605A64}"/>
                </a:ext>
              </a:extLst>
            </p:cNvPr>
            <p:cNvSpPr/>
            <p:nvPr/>
          </p:nvSpPr>
          <p:spPr>
            <a:xfrm rot="5400000">
              <a:off x="7005103" y="1350737"/>
              <a:ext cx="71218" cy="356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9" name="Gelijkbenige driehoek 8">
              <a:extLst>
                <a:ext uri="{FF2B5EF4-FFF2-40B4-BE49-F238E27FC236}">
                  <a16:creationId xmlns:a16="http://schemas.microsoft.com/office/drawing/2014/main" id="{EF1D6880-FAD8-9E75-901F-11B69A064756}"/>
                </a:ext>
              </a:extLst>
            </p:cNvPr>
            <p:cNvSpPr/>
            <p:nvPr/>
          </p:nvSpPr>
          <p:spPr>
            <a:xfrm rot="5890724">
              <a:off x="5540983" y="4321270"/>
              <a:ext cx="133041" cy="6652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grpSp>
      <p:sp>
        <p:nvSpPr>
          <p:cNvPr id="12" name="Tijdelijke aanduiding voor tekst 6">
            <a:extLst>
              <a:ext uri="{FF2B5EF4-FFF2-40B4-BE49-F238E27FC236}">
                <a16:creationId xmlns:a16="http://schemas.microsoft.com/office/drawing/2014/main" id="{94856894-0579-8D03-287B-C84B351CCDA4}"/>
              </a:ext>
            </a:extLst>
          </p:cNvPr>
          <p:cNvSpPr txBox="1">
            <a:spLocks/>
          </p:cNvSpPr>
          <p:nvPr/>
        </p:nvSpPr>
        <p:spPr>
          <a:xfrm>
            <a:off x="1928613" y="4510844"/>
            <a:ext cx="774586" cy="145389"/>
          </a:xfrm>
          <a:prstGeom prst="rect">
            <a:avLst/>
          </a:prstGeom>
        </p:spPr>
        <p:txBody>
          <a:bodyPr/>
          <a:lstStyle>
            <a:lvl1pPr marL="0" indent="0" algn="l" defTabSz="2007156"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1003580"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2007158"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3pPr>
            <a:lvl4pPr marL="3010736"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4pPr>
            <a:lvl5pPr marL="4014314"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5pPr>
            <a:lvl6pPr marL="5519682"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6pPr>
            <a:lvl7pPr marL="6523259"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7pPr>
            <a:lvl8pPr marL="752683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8pPr>
            <a:lvl9pPr marL="853041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9pPr>
          </a:lstStyle>
          <a:p>
            <a:pPr algn="ctr"/>
            <a:r>
              <a:rPr lang="nl-NL" sz="825" dirty="0"/>
              <a:t>hoofdentree</a:t>
            </a:r>
          </a:p>
        </p:txBody>
      </p:sp>
      <p:sp>
        <p:nvSpPr>
          <p:cNvPr id="13" name="Tijdelijke aanduiding voor tekst 6">
            <a:extLst>
              <a:ext uri="{FF2B5EF4-FFF2-40B4-BE49-F238E27FC236}">
                <a16:creationId xmlns:a16="http://schemas.microsoft.com/office/drawing/2014/main" id="{07A0C5D0-8866-5093-F5C8-3103FEC551FD}"/>
              </a:ext>
            </a:extLst>
          </p:cNvPr>
          <p:cNvSpPr txBox="1">
            <a:spLocks/>
          </p:cNvSpPr>
          <p:nvPr/>
        </p:nvSpPr>
        <p:spPr>
          <a:xfrm>
            <a:off x="3849395" y="1245716"/>
            <a:ext cx="420222" cy="145389"/>
          </a:xfrm>
          <a:prstGeom prst="rect">
            <a:avLst/>
          </a:prstGeom>
        </p:spPr>
        <p:txBody>
          <a:bodyPr/>
          <a:lstStyle>
            <a:lvl1pPr marL="0" indent="0" algn="l" defTabSz="2007156" rtl="0" eaLnBrk="1" latinLnBrk="0" hangingPunct="1">
              <a:spcBef>
                <a:spcPct val="20000"/>
              </a:spcBef>
              <a:buFont typeface="Arial" panose="020B0604020202020204" pitchFamily="34" charset="0"/>
              <a:buNone/>
              <a:defRPr sz="1600" kern="1200">
                <a:solidFill>
                  <a:schemeClr val="tx1"/>
                </a:solidFill>
                <a:latin typeface="+mn-lt"/>
                <a:ea typeface="+mn-ea"/>
                <a:cs typeface="+mn-cs"/>
              </a:defRPr>
            </a:lvl1pPr>
            <a:lvl2pPr marL="1003580"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2007158"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3pPr>
            <a:lvl4pPr marL="3010736"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4pPr>
            <a:lvl5pPr marL="4014314" indent="0" algn="l" defTabSz="2007156"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5pPr>
            <a:lvl6pPr marL="5519682"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6pPr>
            <a:lvl7pPr marL="6523259"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7pPr>
            <a:lvl8pPr marL="752683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8pPr>
            <a:lvl9pPr marL="8530418" indent="-501789" algn="l" defTabSz="2007156" rtl="0" eaLnBrk="1" latinLnBrk="0" hangingPunct="1">
              <a:spcBef>
                <a:spcPct val="20000"/>
              </a:spcBef>
              <a:buFont typeface="Arial" panose="020B0604020202020204" pitchFamily="34" charset="0"/>
              <a:buChar char="•"/>
              <a:defRPr sz="4340" kern="1200">
                <a:solidFill>
                  <a:schemeClr val="tx1"/>
                </a:solidFill>
                <a:latin typeface="+mn-lt"/>
                <a:ea typeface="+mn-ea"/>
                <a:cs typeface="+mn-cs"/>
              </a:defRPr>
            </a:lvl9pPr>
          </a:lstStyle>
          <a:p>
            <a:pPr algn="ctr"/>
            <a:r>
              <a:rPr lang="nl-NL" sz="675" dirty="0"/>
              <a:t>entree</a:t>
            </a:r>
          </a:p>
          <a:p>
            <a:pPr algn="ctr"/>
            <a:r>
              <a:rPr lang="nl-NL" sz="675" dirty="0"/>
              <a:t>opslag</a:t>
            </a:r>
          </a:p>
        </p:txBody>
      </p:sp>
      <p:sp>
        <p:nvSpPr>
          <p:cNvPr id="2" name="Tijdelijke aanduiding voor tekst 41">
            <a:extLst>
              <a:ext uri="{FF2B5EF4-FFF2-40B4-BE49-F238E27FC236}">
                <a16:creationId xmlns:a16="http://schemas.microsoft.com/office/drawing/2014/main" id="{79BDE6E6-FEFF-11A6-6DAF-8583BC7AD685}"/>
              </a:ext>
            </a:extLst>
          </p:cNvPr>
          <p:cNvSpPr>
            <a:spLocks noGrp="1"/>
          </p:cNvSpPr>
          <p:nvPr>
            <p:ph type="body" sz="quarter" idx="12"/>
          </p:nvPr>
        </p:nvSpPr>
        <p:spPr>
          <a:xfrm>
            <a:off x="107505" y="1690158"/>
            <a:ext cx="2178292" cy="455878"/>
          </a:xfrm>
        </p:spPr>
        <p:txBody>
          <a:bodyPr/>
          <a:lstStyle/>
          <a:p>
            <a:pPr algn="l"/>
            <a:r>
              <a:rPr lang="nl-NL" sz="1400" b="1" dirty="0">
                <a:latin typeface="Arial" panose="020B0604020202020204" pitchFamily="34" charset="0"/>
                <a:cs typeface="Arial" panose="020B0604020202020204" pitchFamily="34" charset="0"/>
              </a:rPr>
              <a:t>wijzigingen </a:t>
            </a:r>
            <a:r>
              <a:rPr lang="nl-NL" sz="1400" b="1" dirty="0" err="1">
                <a:latin typeface="Arial" panose="020B0604020202020204" pitchFamily="34" charset="0"/>
                <a:cs typeface="Arial" panose="020B0604020202020204" pitchFamily="34" charset="0"/>
              </a:rPr>
              <a:t>tov</a:t>
            </a:r>
            <a:r>
              <a:rPr lang="nl-NL" sz="1400" b="1" dirty="0">
                <a:latin typeface="Arial" panose="020B0604020202020204" pitchFamily="34" charset="0"/>
                <a:cs typeface="Arial" panose="020B0604020202020204" pitchFamily="34" charset="0"/>
              </a:rPr>
              <a:t> VO iom gemeente en stichting</a:t>
            </a:r>
          </a:p>
          <a:p>
            <a:pPr marL="128588" indent="-128588">
              <a:buFont typeface="Arial" panose="020B0604020202020204" pitchFamily="34" charset="0"/>
              <a:buChar char="•"/>
            </a:pPr>
            <a:r>
              <a:rPr lang="nl-NL" sz="1400" b="1" dirty="0">
                <a:latin typeface="Arial" panose="020B0604020202020204" pitchFamily="34" charset="0"/>
                <a:cs typeface="Arial" panose="020B0604020202020204" pitchFamily="34" charset="0"/>
              </a:rPr>
              <a:t>Grote zaal verbreed van 11 naar 12,5 meter </a:t>
            </a:r>
          </a:p>
          <a:p>
            <a:pPr algn="l"/>
            <a:r>
              <a:rPr lang="nl-NL" sz="1400" b="1" dirty="0">
                <a:latin typeface="Arial" panose="020B0604020202020204" pitchFamily="34" charset="0"/>
                <a:cs typeface="Arial" panose="020B0604020202020204" pitchFamily="34" charset="0"/>
              </a:rPr>
              <a:t>&gt; geen consequenties voor volumeopbouw</a:t>
            </a:r>
          </a:p>
        </p:txBody>
      </p:sp>
      <p:sp>
        <p:nvSpPr>
          <p:cNvPr id="4" name="Tijdelijke aanduiding voor tekst 3">
            <a:extLst>
              <a:ext uri="{FF2B5EF4-FFF2-40B4-BE49-F238E27FC236}">
                <a16:creationId xmlns:a16="http://schemas.microsoft.com/office/drawing/2014/main" id="{5758C095-6DB8-BCE7-CE1B-3C3418978DDB}"/>
              </a:ext>
            </a:extLst>
          </p:cNvPr>
          <p:cNvSpPr>
            <a:spLocks noGrp="1"/>
          </p:cNvSpPr>
          <p:nvPr>
            <p:ph type="body" sz="quarter" idx="13"/>
          </p:nvPr>
        </p:nvSpPr>
        <p:spPr>
          <a:xfrm>
            <a:off x="2741393" y="5648565"/>
            <a:ext cx="6370262" cy="369332"/>
          </a:xfrm>
          <a:solidFill>
            <a:srgbClr val="FFFFFF"/>
          </a:solidFill>
        </p:spPr>
        <p:txBody>
          <a:bodyPr/>
          <a:lstStyle/>
          <a:p>
            <a:endParaRPr lang="nl-NL" sz="788" dirty="0">
              <a:latin typeface="Bahnschrift Light" panose="020B0502040204020203" pitchFamily="34" charset="0"/>
            </a:endParaRPr>
          </a:p>
        </p:txBody>
      </p:sp>
      <p:sp>
        <p:nvSpPr>
          <p:cNvPr id="26" name="Rechthoek 25">
            <a:extLst>
              <a:ext uri="{FF2B5EF4-FFF2-40B4-BE49-F238E27FC236}">
                <a16:creationId xmlns:a16="http://schemas.microsoft.com/office/drawing/2014/main" id="{7EEC8C94-5EFD-FD60-A75C-E8EA342A0097}"/>
              </a:ext>
            </a:extLst>
          </p:cNvPr>
          <p:cNvSpPr/>
          <p:nvPr/>
        </p:nvSpPr>
        <p:spPr>
          <a:xfrm>
            <a:off x="8540353" y="2750825"/>
            <a:ext cx="289322" cy="81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6" name="Afbeelding 15">
            <a:extLst>
              <a:ext uri="{FF2B5EF4-FFF2-40B4-BE49-F238E27FC236}">
                <a16:creationId xmlns:a16="http://schemas.microsoft.com/office/drawing/2014/main" id="{9D32EBC5-2272-A08F-F01C-0A995CAF7BDC}"/>
              </a:ext>
            </a:extLst>
          </p:cNvPr>
          <p:cNvPicPr>
            <a:picLocks noChangeAspect="1"/>
          </p:cNvPicPr>
          <p:nvPr/>
        </p:nvPicPr>
        <p:blipFill>
          <a:blip r:embed="rId2"/>
          <a:srcRect l="79893" t="70041" r="2733" b="11858"/>
          <a:stretch/>
        </p:blipFill>
        <p:spPr>
          <a:xfrm>
            <a:off x="7306890" y="4656233"/>
            <a:ext cx="1763788" cy="1299597"/>
          </a:xfrm>
          <a:prstGeom prst="rect">
            <a:avLst/>
          </a:prstGeom>
        </p:spPr>
      </p:pic>
      <p:sp>
        <p:nvSpPr>
          <p:cNvPr id="3" name="Tekstvak 2">
            <a:extLst>
              <a:ext uri="{FF2B5EF4-FFF2-40B4-BE49-F238E27FC236}">
                <a16:creationId xmlns:a16="http://schemas.microsoft.com/office/drawing/2014/main" id="{3BA7D5F2-FEFE-B1C7-B36C-81DB099D23B2}"/>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15" name="Afbeelding 14" descr="Afbeelding met tekst, logo, symbool, embleem&#10;&#10;Automatisch gegenereerde beschrijving">
            <a:extLst>
              <a:ext uri="{FF2B5EF4-FFF2-40B4-BE49-F238E27FC236}">
                <a16:creationId xmlns:a16="http://schemas.microsoft.com/office/drawing/2014/main" id="{7379A40B-4D58-AF5B-F691-4EEB716F3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5" y="586"/>
            <a:ext cx="3065391" cy="1475108"/>
          </a:xfrm>
          <a:prstGeom prst="rect">
            <a:avLst/>
          </a:prstGeom>
        </p:spPr>
      </p:pic>
    </p:spTree>
    <p:extLst>
      <p:ext uri="{BB962C8B-B14F-4D97-AF65-F5344CB8AC3E}">
        <p14:creationId xmlns:p14="http://schemas.microsoft.com/office/powerpoint/2010/main" val="1751438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199566"/>
            <a:ext cx="7115176" cy="4817321"/>
          </a:xfrm>
          <a:prstGeom prst="rect">
            <a:avLst/>
          </a:prstGeom>
        </p:spPr>
      </p:pic>
      <p:sp>
        <p:nvSpPr>
          <p:cNvPr id="7" name="Rechthoek 6"/>
          <p:cNvSpPr/>
          <p:nvPr/>
        </p:nvSpPr>
        <p:spPr>
          <a:xfrm>
            <a:off x="6219825" y="5295900"/>
            <a:ext cx="2809875" cy="5905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2" name="Tijdelijke aanduiding voor tekst 3">
            <a:extLst>
              <a:ext uri="{FF2B5EF4-FFF2-40B4-BE49-F238E27FC236}">
                <a16:creationId xmlns:a16="http://schemas.microsoft.com/office/drawing/2014/main" id="{E642CFE8-D491-12DB-6BBA-7A5DFB9AF6E9}"/>
              </a:ext>
            </a:extLst>
          </p:cNvPr>
          <p:cNvSpPr txBox="1">
            <a:spLocks/>
          </p:cNvSpPr>
          <p:nvPr/>
        </p:nvSpPr>
        <p:spPr>
          <a:xfrm>
            <a:off x="2339752" y="5658433"/>
            <a:ext cx="6552728" cy="359463"/>
          </a:xfrm>
          <a:prstGeom prst="rect">
            <a:avLst/>
          </a:prstGeom>
          <a:solidFill>
            <a:srgbClr val="FFFFFF"/>
          </a:solidFill>
        </p:spPr>
        <p:txBody>
          <a:bodyPr vert="horz" wrap="square"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788" dirty="0"/>
              <a:t>plattegrond VO </a:t>
            </a:r>
            <a:r>
              <a:rPr lang="nl-NL" sz="788" dirty="0">
                <a:latin typeface="Bahnschrift Light" panose="020B0502040204020203" pitchFamily="34" charset="0"/>
              </a:rPr>
              <a:t>eerste verdieping</a:t>
            </a:r>
          </a:p>
        </p:txBody>
      </p:sp>
      <p:sp>
        <p:nvSpPr>
          <p:cNvPr id="4" name="Tijdelijke aanduiding voor tekst 41">
            <a:extLst>
              <a:ext uri="{FF2B5EF4-FFF2-40B4-BE49-F238E27FC236}">
                <a16:creationId xmlns:a16="http://schemas.microsoft.com/office/drawing/2014/main" id="{1BEF7FDC-A852-8316-F2AB-825C89014303}"/>
              </a:ext>
            </a:extLst>
          </p:cNvPr>
          <p:cNvSpPr>
            <a:spLocks noGrp="1"/>
          </p:cNvSpPr>
          <p:nvPr>
            <p:ph type="body" sz="quarter" idx="12"/>
          </p:nvPr>
        </p:nvSpPr>
        <p:spPr>
          <a:xfrm>
            <a:off x="216965" y="1357018"/>
            <a:ext cx="2068831" cy="455878"/>
          </a:xfrm>
        </p:spPr>
        <p:txBody>
          <a:bodyPr/>
          <a:lstStyle/>
          <a:p>
            <a:pPr algn="l"/>
            <a:r>
              <a:rPr lang="nl-NL" sz="1400" dirty="0">
                <a:latin typeface="Arial" panose="020B0604020202020204" pitchFamily="34" charset="0"/>
                <a:cs typeface="Arial" panose="020B0604020202020204" pitchFamily="34" charset="0"/>
              </a:rPr>
              <a:t>wijzigingen </a:t>
            </a:r>
            <a:r>
              <a:rPr lang="nl-NL" sz="1400" dirty="0" err="1">
                <a:latin typeface="Arial" panose="020B0604020202020204" pitchFamily="34" charset="0"/>
                <a:cs typeface="Arial" panose="020B0604020202020204" pitchFamily="34" charset="0"/>
              </a:rPr>
              <a:t>tov</a:t>
            </a:r>
            <a:r>
              <a:rPr lang="nl-NL" sz="1400" dirty="0">
                <a:latin typeface="Arial" panose="020B0604020202020204" pitchFamily="34" charset="0"/>
                <a:cs typeface="Arial" panose="020B0604020202020204" pitchFamily="34" charset="0"/>
              </a:rPr>
              <a:t> VO iom gemeente en stichting</a:t>
            </a:r>
          </a:p>
          <a:p>
            <a:pPr marL="128588" indent="-128588">
              <a:buFont typeface="Arial" panose="020B0604020202020204" pitchFamily="34" charset="0"/>
              <a:buChar char="•"/>
            </a:pPr>
            <a:r>
              <a:rPr lang="nl-NL" sz="1400" dirty="0">
                <a:latin typeface="Arial" panose="020B0604020202020204" pitchFamily="34" charset="0"/>
                <a:cs typeface="Arial" panose="020B0604020202020204" pitchFamily="34" charset="0"/>
              </a:rPr>
              <a:t>Muziekruimte van kelder naar eerste verdieping</a:t>
            </a:r>
          </a:p>
          <a:p>
            <a:pPr marL="128588" indent="-128588">
              <a:buFont typeface="Arial" panose="020B0604020202020204" pitchFamily="34" charset="0"/>
              <a:buChar char="•"/>
            </a:pPr>
            <a:r>
              <a:rPr lang="nl-NL" sz="1400" dirty="0">
                <a:latin typeface="Arial" panose="020B0604020202020204" pitchFamily="34" charset="0"/>
                <a:cs typeface="Arial" panose="020B0604020202020204" pitchFamily="34" charset="0"/>
              </a:rPr>
              <a:t>Flexibele wand </a:t>
            </a:r>
            <a:r>
              <a:rPr lang="nl-NL" sz="1400" dirty="0" err="1">
                <a:latin typeface="Arial" panose="020B0604020202020204" pitchFamily="34" charset="0"/>
                <a:cs typeface="Arial" panose="020B0604020202020204" pitchFamily="34" charset="0"/>
              </a:rPr>
              <a:t>tbv</a:t>
            </a:r>
            <a:r>
              <a:rPr lang="nl-NL" sz="1400" dirty="0">
                <a:latin typeface="Arial" panose="020B0604020202020204" pitchFamily="34" charset="0"/>
                <a:cs typeface="Arial" panose="020B0604020202020204" pitchFamily="34" charset="0"/>
              </a:rPr>
              <a:t> indeelbaarheid grote multifunctionele ruimte</a:t>
            </a:r>
          </a:p>
          <a:p>
            <a:pPr marL="128588" indent="-128588">
              <a:buFont typeface="Arial" panose="020B0604020202020204" pitchFamily="34" charset="0"/>
              <a:buChar char="•"/>
            </a:pPr>
            <a:r>
              <a:rPr lang="nl-NL" sz="1400" dirty="0">
                <a:latin typeface="Arial" panose="020B0604020202020204" pitchFamily="34" charset="0"/>
                <a:cs typeface="Arial" panose="020B0604020202020204" pitchFamily="34" charset="0"/>
              </a:rPr>
              <a:t>Wijziging indeling multifunctionele ruimten verdieping</a:t>
            </a:r>
          </a:p>
          <a:p>
            <a:pPr marL="128588" indent="-128588">
              <a:buFont typeface="Arial" panose="020B0604020202020204" pitchFamily="34" charset="0"/>
              <a:buChar char="•"/>
            </a:pPr>
            <a:r>
              <a:rPr lang="nl-NL" sz="1400" dirty="0">
                <a:latin typeface="Arial" panose="020B0604020202020204" pitchFamily="34" charset="0"/>
                <a:cs typeface="Arial" panose="020B0604020202020204" pitchFamily="34" charset="0"/>
              </a:rPr>
              <a:t>Wens grotere ramen </a:t>
            </a:r>
            <a:r>
              <a:rPr lang="nl-NL" sz="1400" dirty="0" err="1">
                <a:latin typeface="Arial" panose="020B0604020202020204" pitchFamily="34" charset="0"/>
                <a:cs typeface="Arial" panose="020B0604020202020204" pitchFamily="34" charset="0"/>
              </a:rPr>
              <a:t>tpv</a:t>
            </a:r>
            <a:r>
              <a:rPr lang="nl-NL" sz="1400" dirty="0">
                <a:latin typeface="Arial" panose="020B0604020202020204" pitchFamily="34" charset="0"/>
                <a:cs typeface="Arial" panose="020B0604020202020204" pitchFamily="34" charset="0"/>
              </a:rPr>
              <a:t> multifunctionele ruimten naar kasteel(weide)</a:t>
            </a:r>
          </a:p>
        </p:txBody>
      </p:sp>
      <p:sp>
        <p:nvSpPr>
          <p:cNvPr id="12" name="Vrije vorm: vorm 11">
            <a:extLst>
              <a:ext uri="{FF2B5EF4-FFF2-40B4-BE49-F238E27FC236}">
                <a16:creationId xmlns:a16="http://schemas.microsoft.com/office/drawing/2014/main" id="{2F46F7F0-B51E-9BAD-41C4-4D56A8DCB73D}"/>
              </a:ext>
            </a:extLst>
          </p:cNvPr>
          <p:cNvSpPr/>
          <p:nvPr/>
        </p:nvSpPr>
        <p:spPr>
          <a:xfrm>
            <a:off x="2671763" y="1100138"/>
            <a:ext cx="4414838" cy="4564477"/>
          </a:xfrm>
          <a:custGeom>
            <a:avLst/>
            <a:gdLst>
              <a:gd name="connsiteX0" fmla="*/ 4210912 w 5886451"/>
              <a:gd name="connsiteY0" fmla="*/ 3043872 h 6085969"/>
              <a:gd name="connsiteX1" fmla="*/ 2840173 w 5886451"/>
              <a:gd name="connsiteY1" fmla="*/ 4414611 h 6085969"/>
              <a:gd name="connsiteX2" fmla="*/ 4210912 w 5886451"/>
              <a:gd name="connsiteY2" fmla="*/ 5785350 h 6085969"/>
              <a:gd name="connsiteX3" fmla="*/ 5581651 w 5886451"/>
              <a:gd name="connsiteY3" fmla="*/ 4414611 h 6085969"/>
              <a:gd name="connsiteX4" fmla="*/ 4210912 w 5886451"/>
              <a:gd name="connsiteY4" fmla="*/ 3043872 h 6085969"/>
              <a:gd name="connsiteX5" fmla="*/ 1306694 w 5886451"/>
              <a:gd name="connsiteY5" fmla="*/ 287873 h 6085969"/>
              <a:gd name="connsiteX6" fmla="*/ 771887 w 5886451"/>
              <a:gd name="connsiteY6" fmla="*/ 822680 h 6085969"/>
              <a:gd name="connsiteX7" fmla="*/ 1306694 w 5886451"/>
              <a:gd name="connsiteY7" fmla="*/ 1357487 h 6085969"/>
              <a:gd name="connsiteX8" fmla="*/ 1841501 w 5886451"/>
              <a:gd name="connsiteY8" fmla="*/ 822680 h 6085969"/>
              <a:gd name="connsiteX9" fmla="*/ 1306694 w 5886451"/>
              <a:gd name="connsiteY9" fmla="*/ 287873 h 6085969"/>
              <a:gd name="connsiteX10" fmla="*/ 0 w 5886451"/>
              <a:gd name="connsiteY10" fmla="*/ 0 h 6085969"/>
              <a:gd name="connsiteX11" fmla="*/ 5886451 w 5886451"/>
              <a:gd name="connsiteY11" fmla="*/ 0 h 6085969"/>
              <a:gd name="connsiteX12" fmla="*/ 5886451 w 5886451"/>
              <a:gd name="connsiteY12" fmla="*/ 6085969 h 6085969"/>
              <a:gd name="connsiteX13" fmla="*/ 1164161 w 5886451"/>
              <a:gd name="connsiteY13" fmla="*/ 6085969 h 6085969"/>
              <a:gd name="connsiteX14" fmla="*/ 1257559 w 5886451"/>
              <a:gd name="connsiteY14" fmla="*/ 6056977 h 6085969"/>
              <a:gd name="connsiteX15" fmla="*/ 1704976 w 5886451"/>
              <a:gd name="connsiteY15" fmla="*/ 5381981 h 6085969"/>
              <a:gd name="connsiteX16" fmla="*/ 972412 w 5886451"/>
              <a:gd name="connsiteY16" fmla="*/ 4649417 h 6085969"/>
              <a:gd name="connsiteX17" fmla="*/ 239848 w 5886451"/>
              <a:gd name="connsiteY17" fmla="*/ 5381981 h 6085969"/>
              <a:gd name="connsiteX18" fmla="*/ 687265 w 5886451"/>
              <a:gd name="connsiteY18" fmla="*/ 6056977 h 6085969"/>
              <a:gd name="connsiteX19" fmla="*/ 780664 w 5886451"/>
              <a:gd name="connsiteY19" fmla="*/ 6085969 h 6085969"/>
              <a:gd name="connsiteX20" fmla="*/ 0 w 5886451"/>
              <a:gd name="connsiteY20" fmla="*/ 6085969 h 608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86451" h="6085969">
                <a:moveTo>
                  <a:pt x="4210912" y="3043872"/>
                </a:moveTo>
                <a:cubicBezTo>
                  <a:pt x="3453874" y="3043872"/>
                  <a:pt x="2840173" y="3657573"/>
                  <a:pt x="2840173" y="4414611"/>
                </a:cubicBezTo>
                <a:cubicBezTo>
                  <a:pt x="2840173" y="5171649"/>
                  <a:pt x="3453874" y="5785350"/>
                  <a:pt x="4210912" y="5785350"/>
                </a:cubicBezTo>
                <a:cubicBezTo>
                  <a:pt x="4967950" y="5785350"/>
                  <a:pt x="5581651" y="5171649"/>
                  <a:pt x="5581651" y="4414611"/>
                </a:cubicBezTo>
                <a:cubicBezTo>
                  <a:pt x="5581651" y="3657573"/>
                  <a:pt x="4967950" y="3043872"/>
                  <a:pt x="4210912" y="3043872"/>
                </a:cubicBezTo>
                <a:close/>
                <a:moveTo>
                  <a:pt x="1306694" y="287873"/>
                </a:moveTo>
                <a:cubicBezTo>
                  <a:pt x="1011328" y="287873"/>
                  <a:pt x="771887" y="527314"/>
                  <a:pt x="771887" y="822680"/>
                </a:cubicBezTo>
                <a:cubicBezTo>
                  <a:pt x="771887" y="1118046"/>
                  <a:pt x="1011328" y="1357487"/>
                  <a:pt x="1306694" y="1357487"/>
                </a:cubicBezTo>
                <a:cubicBezTo>
                  <a:pt x="1602060" y="1357487"/>
                  <a:pt x="1841501" y="1118046"/>
                  <a:pt x="1841501" y="822680"/>
                </a:cubicBezTo>
                <a:cubicBezTo>
                  <a:pt x="1841501" y="527314"/>
                  <a:pt x="1602060" y="287873"/>
                  <a:pt x="1306694" y="287873"/>
                </a:cubicBezTo>
                <a:close/>
                <a:moveTo>
                  <a:pt x="0" y="0"/>
                </a:moveTo>
                <a:lnTo>
                  <a:pt x="5886451" y="0"/>
                </a:lnTo>
                <a:lnTo>
                  <a:pt x="5886451" y="6085969"/>
                </a:lnTo>
                <a:lnTo>
                  <a:pt x="1164161" y="6085969"/>
                </a:lnTo>
                <a:lnTo>
                  <a:pt x="1257559" y="6056977"/>
                </a:lnTo>
                <a:cubicBezTo>
                  <a:pt x="1520488" y="5945767"/>
                  <a:pt x="1704976" y="5685419"/>
                  <a:pt x="1704976" y="5381981"/>
                </a:cubicBezTo>
                <a:cubicBezTo>
                  <a:pt x="1704976" y="4977397"/>
                  <a:pt x="1376996" y="4649417"/>
                  <a:pt x="972412" y="4649417"/>
                </a:cubicBezTo>
                <a:cubicBezTo>
                  <a:pt x="567828" y="4649417"/>
                  <a:pt x="239848" y="4977397"/>
                  <a:pt x="239848" y="5381981"/>
                </a:cubicBezTo>
                <a:cubicBezTo>
                  <a:pt x="239848" y="5685419"/>
                  <a:pt x="424337" y="5945767"/>
                  <a:pt x="687265" y="6056977"/>
                </a:cubicBezTo>
                <a:lnTo>
                  <a:pt x="780664" y="6085969"/>
                </a:lnTo>
                <a:lnTo>
                  <a:pt x="0" y="6085969"/>
                </a:lnTo>
                <a:close/>
              </a:path>
            </a:pathLst>
          </a:cu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350"/>
          </a:p>
        </p:txBody>
      </p:sp>
      <p:sp>
        <p:nvSpPr>
          <p:cNvPr id="11" name="Ovaal 10">
            <a:extLst>
              <a:ext uri="{FF2B5EF4-FFF2-40B4-BE49-F238E27FC236}">
                <a16:creationId xmlns:a16="http://schemas.microsoft.com/office/drawing/2014/main" id="{F9C3CF93-5AFD-F3BE-5B6D-44BFDC8FF8B2}"/>
              </a:ext>
            </a:extLst>
          </p:cNvPr>
          <p:cNvSpPr/>
          <p:nvPr/>
        </p:nvSpPr>
        <p:spPr>
          <a:xfrm>
            <a:off x="4801893" y="3383042"/>
            <a:ext cx="2056108" cy="2056108"/>
          </a:xfrm>
          <a:prstGeom prst="ellipse">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3" name="Ovaal 12">
            <a:extLst>
              <a:ext uri="{FF2B5EF4-FFF2-40B4-BE49-F238E27FC236}">
                <a16:creationId xmlns:a16="http://schemas.microsoft.com/office/drawing/2014/main" id="{1B95A18F-EF36-C05C-B525-9D097A68ABE5}"/>
              </a:ext>
            </a:extLst>
          </p:cNvPr>
          <p:cNvSpPr/>
          <p:nvPr/>
        </p:nvSpPr>
        <p:spPr>
          <a:xfrm>
            <a:off x="3250678" y="1316043"/>
            <a:ext cx="802210" cy="802210"/>
          </a:xfrm>
          <a:prstGeom prst="ellipse">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14" name="Ovaal 13">
            <a:extLst>
              <a:ext uri="{FF2B5EF4-FFF2-40B4-BE49-F238E27FC236}">
                <a16:creationId xmlns:a16="http://schemas.microsoft.com/office/drawing/2014/main" id="{4BB5EB60-78E6-61CC-C5F8-DD161C84F261}"/>
              </a:ext>
            </a:extLst>
          </p:cNvPr>
          <p:cNvSpPr/>
          <p:nvPr/>
        </p:nvSpPr>
        <p:spPr>
          <a:xfrm>
            <a:off x="2851649" y="4587201"/>
            <a:ext cx="1098845" cy="1098845"/>
          </a:xfrm>
          <a:prstGeom prst="ellipse">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350"/>
          </a:p>
        </p:txBody>
      </p:sp>
      <p:sp>
        <p:nvSpPr>
          <p:cNvPr id="5" name="Tijdelijke aanduiding voor tekst 4">
            <a:extLst>
              <a:ext uri="{FF2B5EF4-FFF2-40B4-BE49-F238E27FC236}">
                <a16:creationId xmlns:a16="http://schemas.microsoft.com/office/drawing/2014/main" id="{B17A2D0D-3311-4776-BA18-21F5A51B75F6}"/>
              </a:ext>
            </a:extLst>
          </p:cNvPr>
          <p:cNvSpPr>
            <a:spLocks noGrp="1"/>
          </p:cNvSpPr>
          <p:nvPr>
            <p:ph type="body" sz="quarter" idx="10"/>
          </p:nvPr>
        </p:nvSpPr>
        <p:spPr>
          <a:xfrm>
            <a:off x="2762924" y="736994"/>
            <a:ext cx="6861348" cy="326788"/>
          </a:xfrm>
        </p:spPr>
        <p:txBody>
          <a:bodyPr/>
          <a:lstStyle/>
          <a:p>
            <a:r>
              <a:rPr lang="nl-NL" sz="1400" b="1" dirty="0">
                <a:latin typeface="Arial" panose="020B0604020202020204" pitchFamily="34" charset="0"/>
                <a:cs typeface="Arial" panose="020B0604020202020204" pitchFamily="34" charset="0"/>
              </a:rPr>
              <a:t>voorlopig ontwerp | eerste verdieping</a:t>
            </a:r>
          </a:p>
        </p:txBody>
      </p:sp>
      <p:sp>
        <p:nvSpPr>
          <p:cNvPr id="6" name="Tekstvak 5">
            <a:extLst>
              <a:ext uri="{FF2B5EF4-FFF2-40B4-BE49-F238E27FC236}">
                <a16:creationId xmlns:a16="http://schemas.microsoft.com/office/drawing/2014/main" id="{BBA62D93-4FFD-EF89-236E-D1F56F798055}"/>
              </a:ext>
            </a:extLst>
          </p:cNvPr>
          <p:cNvSpPr txBox="1"/>
          <p:nvPr/>
        </p:nvSpPr>
        <p:spPr>
          <a:xfrm>
            <a:off x="4269617" y="6293186"/>
            <a:ext cx="5017911" cy="369332"/>
          </a:xfrm>
          <a:prstGeom prst="rect">
            <a:avLst/>
          </a:prstGeom>
          <a:noFill/>
        </p:spPr>
        <p:txBody>
          <a:bodyPr wrap="square" rtlCol="0">
            <a:spAutoFit/>
          </a:bodyPr>
          <a:lstStyle/>
          <a:p>
            <a:r>
              <a:rPr lang="nl-NL" dirty="0">
                <a:latin typeface="Arial" panose="020B0604020202020204" pitchFamily="34" charset="0"/>
                <a:cs typeface="Arial" panose="020B0604020202020204" pitchFamily="34" charset="0"/>
              </a:rPr>
              <a:t>Kaatsheuvel </a:t>
            </a:r>
            <a:r>
              <a:rPr lang="nl-NL" dirty="0">
                <a:solidFill>
                  <a:srgbClr val="C00000"/>
                </a:solidFill>
                <a:latin typeface="Arial" panose="020B0604020202020204" pitchFamily="34" charset="0"/>
                <a:cs typeface="Arial" panose="020B0604020202020204" pitchFamily="34" charset="0"/>
              </a:rPr>
              <a:t> | </a:t>
            </a:r>
            <a:r>
              <a:rPr lang="nl-NL" dirty="0">
                <a:latin typeface="Arial" panose="020B0604020202020204" pitchFamily="34" charset="0"/>
                <a:cs typeface="Arial" panose="020B0604020202020204" pitchFamily="34" charset="0"/>
              </a:rPr>
              <a:t>Loon op Zand  </a:t>
            </a:r>
            <a:r>
              <a:rPr lang="nl-NL" dirty="0">
                <a:solidFill>
                  <a:srgbClr val="C00000"/>
                </a:solidFill>
                <a:latin typeface="Arial" panose="020B0604020202020204" pitchFamily="34" charset="0"/>
                <a:cs typeface="Arial" panose="020B0604020202020204" pitchFamily="34" charset="0"/>
              </a:rPr>
              <a:t>|</a:t>
            </a:r>
            <a:r>
              <a:rPr lang="nl-NL" dirty="0">
                <a:latin typeface="Arial" panose="020B0604020202020204" pitchFamily="34" charset="0"/>
                <a:cs typeface="Arial" panose="020B0604020202020204" pitchFamily="34" charset="0"/>
              </a:rPr>
              <a:t>  De Moer</a:t>
            </a:r>
          </a:p>
        </p:txBody>
      </p:sp>
      <p:pic>
        <p:nvPicPr>
          <p:cNvPr id="9" name="Afbeelding 8" descr="Afbeelding met tekst, logo, symbool, embleem&#10;&#10;Automatisch gegenereerde beschrijving">
            <a:extLst>
              <a:ext uri="{FF2B5EF4-FFF2-40B4-BE49-F238E27FC236}">
                <a16:creationId xmlns:a16="http://schemas.microsoft.com/office/drawing/2014/main" id="{9EFD1E94-822B-87A1-52A0-0C2DEE1B2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57" y="12285"/>
            <a:ext cx="2564606" cy="1323302"/>
          </a:xfrm>
          <a:prstGeom prst="rect">
            <a:avLst/>
          </a:prstGeom>
        </p:spPr>
      </p:pic>
    </p:spTree>
    <p:extLst>
      <p:ext uri="{BB962C8B-B14F-4D97-AF65-F5344CB8AC3E}">
        <p14:creationId xmlns:p14="http://schemas.microsoft.com/office/powerpoint/2010/main" val="2033149142"/>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erie">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4327</TotalTime>
  <Words>1136</Words>
  <Application>Microsoft Office PowerPoint</Application>
  <PresentationFormat>Diavoorstelling (4:3)</PresentationFormat>
  <Paragraphs>187</Paragraphs>
  <Slides>26</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26</vt:i4>
      </vt:variant>
    </vt:vector>
  </HeadingPairs>
  <TitlesOfParts>
    <vt:vector size="31" baseType="lpstr">
      <vt:lpstr>Arial</vt:lpstr>
      <vt:lpstr>Bahnschrift Light</vt:lpstr>
      <vt:lpstr>Calibri</vt:lpstr>
      <vt:lpstr>Palatino Linotype</vt:lpstr>
      <vt:lpstr>Galerie</vt:lpstr>
      <vt:lpstr>Stand van zaken Loons Dorpshuis</vt:lpstr>
      <vt:lpstr>PowerPoint-presentatie</vt:lpstr>
      <vt:lpstr>Nog even resume meenemen raad in het proces</vt:lpstr>
      <vt:lpstr>Nog even de kaders van het project</vt:lpstr>
      <vt:lpstr>PowerPoint-presentatie</vt:lpstr>
      <vt:lpstr>PowerPoint-presentatie</vt:lpstr>
      <vt:lpstr>PowerPoint-presentatie</vt:lpstr>
      <vt:lpstr>PowerPoint-presentatie</vt:lpstr>
      <vt:lpstr>PowerPoint-presentatie</vt:lpstr>
      <vt:lpstr>PowerPoint-presentatie</vt:lpstr>
      <vt:lpstr>EXPLOITATIE EN BEHEER </vt:lpstr>
      <vt:lpstr>UITGANGSPUNTEN dorpshuis</vt:lpstr>
      <vt:lpstr>het besturingsmodel</vt:lpstr>
      <vt:lpstr>voorlopig organogram</vt:lpstr>
      <vt:lpstr>de gebruikers &amp;  huurders  veel animo | in voorbereiding:</vt:lpstr>
      <vt:lpstr>werkgeverschap</vt:lpstr>
      <vt:lpstr>dit doet stichting dorpshuis loon op zand</vt:lpstr>
      <vt:lpstr>dit doet de raad van toezicht</vt:lpstr>
      <vt:lpstr>dit doet de raad van deelnemers</vt:lpstr>
      <vt:lpstr>relatie stichting dorpshuis en gemeente loon op zand</vt:lpstr>
      <vt:lpstr>dit onderzoeken we</vt:lpstr>
      <vt:lpstr>gebruik, verhuur en tarieven</vt:lpstr>
      <vt:lpstr>de tariefstructuur is mede gebaseerd op </vt:lpstr>
      <vt:lpstr>pricipes</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 en Cultureel centrum De Nieuwe Wetering</dc:title>
  <dc:creator>Peter van der Borgt</dc:creator>
  <cp:lastModifiedBy>Sandro Everaers</cp:lastModifiedBy>
  <cp:revision>55</cp:revision>
  <dcterms:created xsi:type="dcterms:W3CDTF">2022-11-19T09:54:30Z</dcterms:created>
  <dcterms:modified xsi:type="dcterms:W3CDTF">2025-09-05T14:10:43Z</dcterms:modified>
</cp:coreProperties>
</file>