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12129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825929" algn="l" defTabSz="212129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1651856" algn="l" defTabSz="212129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2477785" algn="l" defTabSz="212129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3303713" algn="l" defTabSz="212129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4129642" algn="l" defTabSz="212129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4955571" algn="l" defTabSz="212129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5781499" algn="l" defTabSz="212129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6607427" algn="l" defTabSz="212129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5" d="100"/>
          <a:sy n="55" d="100"/>
        </p:scale>
        <p:origin x="6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1" name="Shape 13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121290" latinLnBrk="0">
      <a:defRPr sz="2600">
        <a:latin typeface="+mj-lt"/>
        <a:ea typeface="+mj-ea"/>
        <a:cs typeface="+mj-cs"/>
        <a:sym typeface="Calibri"/>
      </a:defRPr>
    </a:lvl1pPr>
    <a:lvl2pPr indent="228600" defTabSz="2121290" latinLnBrk="0">
      <a:defRPr sz="2600">
        <a:latin typeface="+mj-lt"/>
        <a:ea typeface="+mj-ea"/>
        <a:cs typeface="+mj-cs"/>
        <a:sym typeface="Calibri"/>
      </a:defRPr>
    </a:lvl2pPr>
    <a:lvl3pPr indent="457200" defTabSz="2121290" latinLnBrk="0">
      <a:defRPr sz="2600">
        <a:latin typeface="+mj-lt"/>
        <a:ea typeface="+mj-ea"/>
        <a:cs typeface="+mj-cs"/>
        <a:sym typeface="Calibri"/>
      </a:defRPr>
    </a:lvl3pPr>
    <a:lvl4pPr indent="685800" defTabSz="2121290" latinLnBrk="0">
      <a:defRPr sz="2600">
        <a:latin typeface="+mj-lt"/>
        <a:ea typeface="+mj-ea"/>
        <a:cs typeface="+mj-cs"/>
        <a:sym typeface="Calibri"/>
      </a:defRPr>
    </a:lvl4pPr>
    <a:lvl5pPr indent="914400" defTabSz="2121290" latinLnBrk="0">
      <a:defRPr sz="2600">
        <a:latin typeface="+mj-lt"/>
        <a:ea typeface="+mj-ea"/>
        <a:cs typeface="+mj-cs"/>
        <a:sym typeface="Calibri"/>
      </a:defRPr>
    </a:lvl5pPr>
    <a:lvl6pPr indent="1143000" defTabSz="2121290" latinLnBrk="0">
      <a:defRPr sz="2600">
        <a:latin typeface="+mj-lt"/>
        <a:ea typeface="+mj-ea"/>
        <a:cs typeface="+mj-cs"/>
        <a:sym typeface="Calibri"/>
      </a:defRPr>
    </a:lvl6pPr>
    <a:lvl7pPr indent="1371600" defTabSz="2121290" latinLnBrk="0">
      <a:defRPr sz="2600">
        <a:latin typeface="+mj-lt"/>
        <a:ea typeface="+mj-ea"/>
        <a:cs typeface="+mj-cs"/>
        <a:sym typeface="Calibri"/>
      </a:defRPr>
    </a:lvl7pPr>
    <a:lvl8pPr indent="1600200" defTabSz="2121290" latinLnBrk="0">
      <a:defRPr sz="2600">
        <a:latin typeface="+mj-lt"/>
        <a:ea typeface="+mj-ea"/>
        <a:cs typeface="+mj-cs"/>
        <a:sym typeface="Calibri"/>
      </a:defRPr>
    </a:lvl8pPr>
    <a:lvl9pPr indent="1828800" defTabSz="2121290" latinLnBrk="0">
      <a:defRPr sz="26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iteltekst"/>
          <p:cNvSpPr txBox="1">
            <a:spLocks noGrp="1"/>
          </p:cNvSpPr>
          <p:nvPr>
            <p:ph type="title"/>
          </p:nvPr>
        </p:nvSpPr>
        <p:spPr>
          <a:xfrm>
            <a:off x="3823364" y="731873"/>
            <a:ext cx="16745427" cy="265227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174259">
              <a:lnSpc>
                <a:spcPct val="90000"/>
              </a:lnSpc>
              <a:defRPr sz="56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Titeltekst</a:t>
            </a:r>
          </a:p>
        </p:txBody>
      </p:sp>
      <p:sp>
        <p:nvSpPr>
          <p:cNvPr id="97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0258434" y="12937763"/>
            <a:ext cx="310358" cy="306786"/>
          </a:xfrm>
          <a:prstGeom prst="rect">
            <a:avLst/>
          </a:prstGeom>
        </p:spPr>
        <p:txBody>
          <a:bodyPr anchor="ctr"/>
          <a:lstStyle>
            <a:lvl1pPr>
              <a:defRPr sz="1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0258434" y="12937763"/>
            <a:ext cx="310358" cy="306786"/>
          </a:xfrm>
          <a:prstGeom prst="rect">
            <a:avLst/>
          </a:prstGeom>
        </p:spPr>
        <p:txBody>
          <a:bodyPr anchor="ctr"/>
          <a:lstStyle>
            <a:lvl1pPr>
              <a:defRPr sz="1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iteltekst"/>
          <p:cNvSpPr txBox="1">
            <a:spLocks noGrp="1"/>
          </p:cNvSpPr>
          <p:nvPr>
            <p:ph type="title"/>
          </p:nvPr>
        </p:nvSpPr>
        <p:spPr>
          <a:xfrm>
            <a:off x="3825402" y="915351"/>
            <a:ext cx="6262718" cy="320475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1174259">
              <a:lnSpc>
                <a:spcPct val="90000"/>
              </a:lnSpc>
              <a:defRPr sz="40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Titeltekst</a:t>
            </a:r>
          </a:p>
        </p:txBody>
      </p:sp>
      <p:sp>
        <p:nvSpPr>
          <p:cNvPr id="112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10742524" y="1977484"/>
            <a:ext cx="9828305" cy="9756954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defTabSz="1174259">
              <a:lnSpc>
                <a:spcPct val="90000"/>
              </a:lnSpc>
              <a:spcBef>
                <a:spcPts val="1200"/>
              </a:spcBef>
              <a:defRPr sz="4000"/>
            </a:lvl1pPr>
            <a:lvl2pPr marL="783771" indent="-326571" defTabSz="1174259">
              <a:lnSpc>
                <a:spcPct val="90000"/>
              </a:lnSpc>
              <a:spcBef>
                <a:spcPts val="1200"/>
              </a:spcBef>
              <a:buChar char="•"/>
              <a:defRPr sz="4000"/>
            </a:lvl2pPr>
            <a:lvl3pPr marL="1295400" indent="-381000" defTabSz="1174259">
              <a:lnSpc>
                <a:spcPct val="90000"/>
              </a:lnSpc>
              <a:spcBef>
                <a:spcPts val="1200"/>
              </a:spcBef>
              <a:defRPr sz="4000"/>
            </a:lvl3pPr>
            <a:lvl4pPr marL="1828800" indent="-457200" defTabSz="1174259">
              <a:lnSpc>
                <a:spcPct val="90000"/>
              </a:lnSpc>
              <a:spcBef>
                <a:spcPts val="1200"/>
              </a:spcBef>
              <a:buChar char="•"/>
              <a:defRPr sz="4000"/>
            </a:lvl4pPr>
            <a:lvl5pPr marL="2286000" indent="-457200" defTabSz="1174259">
              <a:lnSpc>
                <a:spcPct val="90000"/>
              </a:lnSpc>
              <a:spcBef>
                <a:spcPts val="1200"/>
              </a:spcBef>
              <a:buChar char="•"/>
              <a:defRPr sz="40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13" name="Tijdelijke aanduiding voor tekst 3"/>
          <p:cNvSpPr>
            <a:spLocks noGrp="1"/>
          </p:cNvSpPr>
          <p:nvPr>
            <p:ph type="body" sz="quarter" idx="21"/>
          </p:nvPr>
        </p:nvSpPr>
        <p:spPr>
          <a:xfrm>
            <a:off x="3825402" y="4120101"/>
            <a:ext cx="6262718" cy="763064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defTabSz="1174259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000"/>
            </a:pPr>
            <a:endParaRPr/>
          </a:p>
        </p:txBody>
      </p:sp>
      <p:sp>
        <p:nvSpPr>
          <p:cNvPr id="11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0258434" y="12937763"/>
            <a:ext cx="310358" cy="306786"/>
          </a:xfrm>
          <a:prstGeom prst="rect">
            <a:avLst/>
          </a:prstGeom>
        </p:spPr>
        <p:txBody>
          <a:bodyPr anchor="ctr"/>
          <a:lstStyle>
            <a:lvl1pPr>
              <a:defRPr sz="1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iteltekst"/>
          <p:cNvSpPr txBox="1">
            <a:spLocks noGrp="1"/>
          </p:cNvSpPr>
          <p:nvPr>
            <p:ph type="title"/>
          </p:nvPr>
        </p:nvSpPr>
        <p:spPr>
          <a:xfrm>
            <a:off x="3825402" y="915351"/>
            <a:ext cx="6262718" cy="320475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1174259">
              <a:lnSpc>
                <a:spcPct val="90000"/>
              </a:lnSpc>
              <a:defRPr sz="40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Titeltekst</a:t>
            </a:r>
          </a:p>
        </p:txBody>
      </p:sp>
      <p:sp>
        <p:nvSpPr>
          <p:cNvPr id="122" name="Tijdelijke aanduiding voor afbeelding 2"/>
          <p:cNvSpPr>
            <a:spLocks noGrp="1"/>
          </p:cNvSpPr>
          <p:nvPr>
            <p:ph type="pic" sz="half" idx="21"/>
          </p:nvPr>
        </p:nvSpPr>
        <p:spPr>
          <a:xfrm>
            <a:off x="10742524" y="1977484"/>
            <a:ext cx="9828305" cy="9756954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23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3825402" y="4120101"/>
            <a:ext cx="6262718" cy="76306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1174259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000"/>
            </a:lvl1pPr>
            <a:lvl2pPr marL="0" indent="457200" defTabSz="1174259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000"/>
            </a:lvl2pPr>
            <a:lvl3pPr marL="0" indent="914400" defTabSz="1174259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000"/>
            </a:lvl3pPr>
            <a:lvl4pPr marL="0" indent="1371600" defTabSz="1174259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000"/>
            </a:lvl4pPr>
            <a:lvl5pPr marL="0" indent="1828800" defTabSz="1174259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20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2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0258434" y="12937763"/>
            <a:ext cx="310358" cy="306786"/>
          </a:xfrm>
          <a:prstGeom prst="rect">
            <a:avLst/>
          </a:prstGeom>
        </p:spPr>
        <p:txBody>
          <a:bodyPr anchor="ctr"/>
          <a:lstStyle>
            <a:lvl1pPr>
              <a:defRPr sz="1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jdelijke aanduiding voor tekst 7"/>
          <p:cNvSpPr txBox="1"/>
          <p:nvPr/>
        </p:nvSpPr>
        <p:spPr>
          <a:xfrm>
            <a:off x="15229888" y="719512"/>
            <a:ext cx="5680171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 algn="r" defTabSz="1174259">
              <a:spcBef>
                <a:spcPts val="400"/>
              </a:spcBef>
              <a:defRPr sz="1800">
                <a:latin typeface="Bahnschrift"/>
                <a:ea typeface="Bahnschrift"/>
                <a:cs typeface="Bahnschrift"/>
                <a:sym typeface="Bahnschrift"/>
              </a:defRPr>
            </a:lvl1pPr>
          </a:lstStyle>
          <a:p>
            <a:r>
              <a:t>NIEUWBOUW CITAVERDE COLLEGE ROERMOND</a:t>
            </a:r>
          </a:p>
        </p:txBody>
      </p:sp>
      <p:sp>
        <p:nvSpPr>
          <p:cNvPr id="19" name="Tijdelijke aanduiding voor tekst 7"/>
          <p:cNvSpPr txBox="1"/>
          <p:nvPr/>
        </p:nvSpPr>
        <p:spPr>
          <a:xfrm>
            <a:off x="10256009" y="1092497"/>
            <a:ext cx="10650168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 algn="r" defTabSz="1174259">
              <a:spcBef>
                <a:spcPts val="400"/>
              </a:spcBef>
              <a:defRPr sz="1800">
                <a:latin typeface="Bahnschrift"/>
                <a:ea typeface="Bahnschrift"/>
                <a:cs typeface="Bahnschrift"/>
                <a:sym typeface="Bahnschrift"/>
              </a:defRPr>
            </a:lvl1pPr>
          </a:lstStyle>
          <a:p>
            <a:r>
              <a:t>DE TWEE SNOEKEN</a:t>
            </a:r>
          </a:p>
        </p:txBody>
      </p:sp>
      <p:sp>
        <p:nvSpPr>
          <p:cNvPr id="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jdelijke aanduiding voor tekst 7"/>
          <p:cNvSpPr txBox="1"/>
          <p:nvPr/>
        </p:nvSpPr>
        <p:spPr>
          <a:xfrm>
            <a:off x="3489766" y="719512"/>
            <a:ext cx="5680171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 defTabSz="1174259">
              <a:spcBef>
                <a:spcPts val="400"/>
              </a:spcBef>
              <a:defRPr sz="1800">
                <a:latin typeface="Bahnschrift"/>
                <a:ea typeface="Bahnschrift"/>
                <a:cs typeface="Bahnschrift"/>
                <a:sym typeface="Bahnschrift"/>
              </a:defRPr>
            </a:lvl1pPr>
          </a:lstStyle>
          <a:p>
            <a:r>
              <a:t>NIEUWBOUW CITAVERDE COLLEGE ROERMOND</a:t>
            </a:r>
          </a:p>
        </p:txBody>
      </p:sp>
      <p:sp>
        <p:nvSpPr>
          <p:cNvPr id="28" name="Tijdelijke aanduiding voor tekst 7"/>
          <p:cNvSpPr txBox="1"/>
          <p:nvPr/>
        </p:nvSpPr>
        <p:spPr>
          <a:xfrm>
            <a:off x="3494041" y="1092497"/>
            <a:ext cx="10650168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 defTabSz="1174259">
              <a:spcBef>
                <a:spcPts val="400"/>
              </a:spcBef>
              <a:defRPr sz="1800">
                <a:latin typeface="Bahnschrift"/>
                <a:ea typeface="Bahnschrift"/>
                <a:cs typeface="Bahnschrift"/>
                <a:sym typeface="Bahnschrift"/>
              </a:defRPr>
            </a:lvl1pPr>
          </a:lstStyle>
          <a:p>
            <a:r>
              <a:t>DE TWEE SNOEKEN</a:t>
            </a:r>
          </a:p>
        </p:txBody>
      </p:sp>
      <p:sp>
        <p:nvSpPr>
          <p:cNvPr id="2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Hoofdtekst - niveau één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020646" y="12437764"/>
            <a:ext cx="8716735" cy="5805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400"/>
              </a:spcBef>
              <a:buSzTx/>
              <a:buFontTx/>
              <a:buNone/>
              <a:defRPr sz="2000" i="1">
                <a:solidFill>
                  <a:srgbClr val="808080"/>
                </a:solidFill>
              </a:defRPr>
            </a:lvl1pPr>
            <a:lvl2pPr marL="1001984" indent="-203655">
              <a:spcBef>
                <a:spcPts val="400"/>
              </a:spcBef>
              <a:buFontTx/>
              <a:defRPr sz="2000" i="1">
                <a:solidFill>
                  <a:srgbClr val="808080"/>
                </a:solidFill>
              </a:defRPr>
            </a:lvl2pPr>
            <a:lvl3pPr marL="1786735" indent="-190078">
              <a:spcBef>
                <a:spcPts val="400"/>
              </a:spcBef>
              <a:buFontTx/>
              <a:defRPr sz="2000" i="1">
                <a:solidFill>
                  <a:srgbClr val="808080"/>
                </a:solidFill>
              </a:defRPr>
            </a:lvl3pPr>
            <a:lvl4pPr marL="2629787" indent="-234802">
              <a:spcBef>
                <a:spcPts val="400"/>
              </a:spcBef>
              <a:buFontTx/>
              <a:defRPr sz="2000" i="1">
                <a:solidFill>
                  <a:srgbClr val="808080"/>
                </a:solidFill>
              </a:defRPr>
            </a:lvl4pPr>
            <a:lvl5pPr marL="3428115" indent="-234802">
              <a:spcBef>
                <a:spcPts val="400"/>
              </a:spcBef>
              <a:buFontTx/>
              <a:defRPr sz="2000" i="1">
                <a:solidFill>
                  <a:srgbClr val="808080"/>
                </a:solidFill>
              </a:defRPr>
            </a:lvl5pPr>
          </a:lstStyle>
          <a:p>
            <a:r>
              <a:t>Onderschrift schema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7" name="Tijdelijke aanduiding voor afbeelding 4"/>
          <p:cNvSpPr>
            <a:spLocks noGrp="1"/>
          </p:cNvSpPr>
          <p:nvPr>
            <p:ph type="pic" sz="half" idx="21"/>
          </p:nvPr>
        </p:nvSpPr>
        <p:spPr>
          <a:xfrm>
            <a:off x="3020646" y="1868845"/>
            <a:ext cx="8716998" cy="10568919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38" name="Rechte verbindingslijn 9"/>
          <p:cNvSpPr/>
          <p:nvPr/>
        </p:nvSpPr>
        <p:spPr>
          <a:xfrm>
            <a:off x="2716322" y="1290723"/>
            <a:ext cx="17583417" cy="1"/>
          </a:xfrm>
          <a:prstGeom prst="line">
            <a:avLst/>
          </a:prstGeom>
          <a:ln w="3175">
            <a:solidFill>
              <a:srgbClr val="000000"/>
            </a:solidFill>
          </a:ln>
        </p:spPr>
        <p:txBody>
          <a:bodyPr lIns="58712" tIns="58712" rIns="58712" bIns="58712"/>
          <a:lstStyle/>
          <a:p>
            <a:endParaRPr/>
          </a:p>
        </p:txBody>
      </p:sp>
      <p:pic>
        <p:nvPicPr>
          <p:cNvPr id="39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91716" y="329616"/>
            <a:ext cx="831219" cy="1582472"/>
          </a:xfrm>
          <a:prstGeom prst="rect">
            <a:avLst/>
          </a:prstGeom>
          <a:ln w="12700">
            <a:miter lim="400000"/>
          </a:ln>
        </p:spPr>
      </p:pic>
      <p:sp>
        <p:nvSpPr>
          <p:cNvPr id="40" name="Tijdelijke aanduiding voor tekst 5"/>
          <p:cNvSpPr>
            <a:spLocks noGrp="1"/>
          </p:cNvSpPr>
          <p:nvPr>
            <p:ph type="body" sz="quarter" idx="22"/>
          </p:nvPr>
        </p:nvSpPr>
        <p:spPr>
          <a:xfrm>
            <a:off x="3022120" y="388270"/>
            <a:ext cx="18350865" cy="134760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1000"/>
              </a:spcBef>
              <a:buSzTx/>
              <a:buFontTx/>
              <a:buNone/>
              <a:defRPr sz="4200">
                <a:solidFill>
                  <a:srgbClr val="808080"/>
                </a:solidFill>
              </a:defRPr>
            </a:pPr>
            <a:endParaRPr/>
          </a:p>
        </p:txBody>
      </p:sp>
      <p:sp>
        <p:nvSpPr>
          <p:cNvPr id="41" name="Tijdelijke aanduiding voor afbeelding 4"/>
          <p:cNvSpPr>
            <a:spLocks noGrp="1"/>
          </p:cNvSpPr>
          <p:nvPr>
            <p:ph type="pic" sz="half" idx="23"/>
          </p:nvPr>
        </p:nvSpPr>
        <p:spPr>
          <a:xfrm>
            <a:off x="11974720" y="1880184"/>
            <a:ext cx="8716998" cy="1056892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42" name="Tijdelijke aanduiding voor tekst 5"/>
          <p:cNvSpPr>
            <a:spLocks noGrp="1"/>
          </p:cNvSpPr>
          <p:nvPr>
            <p:ph type="body" sz="quarter" idx="24" hasCustomPrompt="1"/>
          </p:nvPr>
        </p:nvSpPr>
        <p:spPr>
          <a:xfrm>
            <a:off x="11974983" y="12439549"/>
            <a:ext cx="8716735" cy="5805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400"/>
              </a:spcBef>
              <a:buSzTx/>
              <a:buFontTx/>
              <a:buNone/>
              <a:defRPr sz="2000" i="1">
                <a:solidFill>
                  <a:srgbClr val="808080"/>
                </a:solidFill>
              </a:defRPr>
            </a:lvl1pPr>
          </a:lstStyle>
          <a:p>
            <a:r>
              <a:t>Onderschrift schema</a:t>
            </a:r>
          </a:p>
        </p:txBody>
      </p:sp>
      <p:sp>
        <p:nvSpPr>
          <p:cNvPr id="43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868535" y="12344399"/>
            <a:ext cx="4528510" cy="736601"/>
          </a:xfrm>
          <a:prstGeom prst="rect">
            <a:avLst/>
          </a:prstGeom>
        </p:spPr>
        <p:txBody>
          <a:bodyPr anchor="ctr"/>
          <a:lstStyle>
            <a:lvl1pPr>
              <a:defRPr sz="14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eltekst"/>
          <p:cNvSpPr txBox="1">
            <a:spLocks noGrp="1"/>
          </p:cNvSpPr>
          <p:nvPr>
            <p:ph type="title"/>
          </p:nvPr>
        </p:nvSpPr>
        <p:spPr>
          <a:xfrm>
            <a:off x="4916078" y="2246586"/>
            <a:ext cx="14562038" cy="4780622"/>
          </a:xfrm>
          <a:prstGeom prst="rect">
            <a:avLst/>
          </a:prstGeom>
        </p:spPr>
        <p:txBody>
          <a:bodyPr anchor="b">
            <a:normAutofit/>
          </a:bodyPr>
          <a:lstStyle>
            <a:lvl1pPr defTabSz="1174259">
              <a:lnSpc>
                <a:spcPct val="90000"/>
              </a:lnSpc>
              <a:defRPr sz="76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Titeltekst</a:t>
            </a:r>
          </a:p>
        </p:txBody>
      </p:sp>
      <p:sp>
        <p:nvSpPr>
          <p:cNvPr id="51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4916078" y="7210686"/>
            <a:ext cx="14562038" cy="33168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174259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3000"/>
            </a:lvl1pPr>
            <a:lvl2pPr marL="0" indent="457200" algn="ctr" defTabSz="1174259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3000"/>
            </a:lvl2pPr>
            <a:lvl3pPr marL="0" indent="914400" algn="ctr" defTabSz="1174259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3000"/>
            </a:lvl3pPr>
            <a:lvl4pPr marL="0" indent="1371600" algn="ctr" defTabSz="1174259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3000"/>
            </a:lvl4pPr>
            <a:lvl5pPr marL="0" indent="1828800" algn="ctr" defTabSz="1174259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30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52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0258434" y="12937763"/>
            <a:ext cx="310358" cy="306786"/>
          </a:xfrm>
          <a:prstGeom prst="rect">
            <a:avLst/>
          </a:prstGeom>
        </p:spPr>
        <p:txBody>
          <a:bodyPr anchor="ctr"/>
          <a:lstStyle>
            <a:lvl1pPr>
              <a:defRPr sz="1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iteltekst"/>
          <p:cNvSpPr txBox="1">
            <a:spLocks noGrp="1"/>
          </p:cNvSpPr>
          <p:nvPr>
            <p:ph type="title"/>
          </p:nvPr>
        </p:nvSpPr>
        <p:spPr>
          <a:xfrm>
            <a:off x="3823364" y="731873"/>
            <a:ext cx="16745427" cy="265227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174259">
              <a:lnSpc>
                <a:spcPct val="90000"/>
              </a:lnSpc>
              <a:defRPr sz="56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Titeltekst</a:t>
            </a:r>
          </a:p>
        </p:txBody>
      </p:sp>
      <p:sp>
        <p:nvSpPr>
          <p:cNvPr id="60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3823364" y="3655290"/>
            <a:ext cx="16745427" cy="8711128"/>
          </a:xfrm>
          <a:prstGeom prst="rect">
            <a:avLst/>
          </a:prstGeom>
        </p:spPr>
        <p:txBody>
          <a:bodyPr>
            <a:normAutofit/>
          </a:bodyPr>
          <a:lstStyle>
            <a:lvl1pPr marL="277585" indent="-277585" defTabSz="1174259">
              <a:lnSpc>
                <a:spcPct val="90000"/>
              </a:lnSpc>
              <a:spcBef>
                <a:spcPts val="1200"/>
              </a:spcBef>
              <a:defRPr sz="3400"/>
            </a:lvl1pPr>
            <a:lvl2pPr marL="781050" indent="-323850" defTabSz="1174259">
              <a:lnSpc>
                <a:spcPct val="90000"/>
              </a:lnSpc>
              <a:spcBef>
                <a:spcPts val="1200"/>
              </a:spcBef>
              <a:buChar char="•"/>
              <a:defRPr sz="3400"/>
            </a:lvl2pPr>
            <a:lvl3pPr marL="1303019" indent="-388619" defTabSz="1174259">
              <a:lnSpc>
                <a:spcPct val="90000"/>
              </a:lnSpc>
              <a:spcBef>
                <a:spcPts val="1200"/>
              </a:spcBef>
              <a:defRPr sz="3400"/>
            </a:lvl3pPr>
            <a:lvl4pPr marL="1803400" indent="-431800" defTabSz="1174259">
              <a:lnSpc>
                <a:spcPct val="90000"/>
              </a:lnSpc>
              <a:spcBef>
                <a:spcPts val="1200"/>
              </a:spcBef>
              <a:buChar char="•"/>
              <a:defRPr sz="3400"/>
            </a:lvl4pPr>
            <a:lvl5pPr marL="2260600" indent="-431800" defTabSz="1174259">
              <a:lnSpc>
                <a:spcPct val="90000"/>
              </a:lnSpc>
              <a:spcBef>
                <a:spcPts val="1200"/>
              </a:spcBef>
              <a:buChar char="•"/>
              <a:defRPr sz="34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61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0258434" y="12937763"/>
            <a:ext cx="310358" cy="306786"/>
          </a:xfrm>
          <a:prstGeom prst="rect">
            <a:avLst/>
          </a:prstGeom>
        </p:spPr>
        <p:txBody>
          <a:bodyPr anchor="ctr"/>
          <a:lstStyle>
            <a:lvl1pPr>
              <a:defRPr sz="1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iteltekst"/>
          <p:cNvSpPr txBox="1">
            <a:spLocks noGrp="1"/>
          </p:cNvSpPr>
          <p:nvPr>
            <p:ph type="title"/>
          </p:nvPr>
        </p:nvSpPr>
        <p:spPr>
          <a:xfrm>
            <a:off x="3813171" y="3422884"/>
            <a:ext cx="16745427" cy="571228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1174259">
              <a:lnSpc>
                <a:spcPct val="90000"/>
              </a:lnSpc>
              <a:defRPr sz="76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Titeltekst</a:t>
            </a:r>
          </a:p>
        </p:txBody>
      </p:sp>
      <p:sp>
        <p:nvSpPr>
          <p:cNvPr id="69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3813171" y="9188171"/>
            <a:ext cx="16745427" cy="30029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1174259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3000">
                <a:solidFill>
                  <a:srgbClr val="888888"/>
                </a:solidFill>
              </a:defRPr>
            </a:lvl1pPr>
            <a:lvl2pPr marL="0" indent="457200" defTabSz="1174259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3000">
                <a:solidFill>
                  <a:srgbClr val="888888"/>
                </a:solidFill>
              </a:defRPr>
            </a:lvl2pPr>
            <a:lvl3pPr marL="0" indent="914400" defTabSz="1174259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3000">
                <a:solidFill>
                  <a:srgbClr val="888888"/>
                </a:solidFill>
              </a:defRPr>
            </a:lvl3pPr>
            <a:lvl4pPr marL="0" indent="1371600" defTabSz="1174259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3000">
                <a:solidFill>
                  <a:srgbClr val="888888"/>
                </a:solidFill>
              </a:defRPr>
            </a:lvl4pPr>
            <a:lvl5pPr marL="0" indent="1828800" defTabSz="1174259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3000">
                <a:solidFill>
                  <a:srgbClr val="888888"/>
                </a:solidFill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70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0258434" y="12937763"/>
            <a:ext cx="310358" cy="306786"/>
          </a:xfrm>
          <a:prstGeom prst="rect">
            <a:avLst/>
          </a:prstGeom>
        </p:spPr>
        <p:txBody>
          <a:bodyPr anchor="ctr"/>
          <a:lstStyle>
            <a:lvl1pPr>
              <a:defRPr sz="1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iteltekst"/>
          <p:cNvSpPr txBox="1">
            <a:spLocks noGrp="1"/>
          </p:cNvSpPr>
          <p:nvPr>
            <p:ph type="title"/>
          </p:nvPr>
        </p:nvSpPr>
        <p:spPr>
          <a:xfrm>
            <a:off x="3823364" y="731873"/>
            <a:ext cx="16745427" cy="265227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174259">
              <a:lnSpc>
                <a:spcPct val="90000"/>
              </a:lnSpc>
              <a:defRPr sz="56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Titeltekst</a:t>
            </a:r>
          </a:p>
        </p:txBody>
      </p:sp>
      <p:sp>
        <p:nvSpPr>
          <p:cNvPr id="78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3823364" y="3655290"/>
            <a:ext cx="8274859" cy="8711128"/>
          </a:xfrm>
          <a:prstGeom prst="rect">
            <a:avLst/>
          </a:prstGeom>
        </p:spPr>
        <p:txBody>
          <a:bodyPr>
            <a:normAutofit/>
          </a:bodyPr>
          <a:lstStyle>
            <a:lvl1pPr marL="277585" indent="-277585" defTabSz="1174259">
              <a:lnSpc>
                <a:spcPct val="90000"/>
              </a:lnSpc>
              <a:spcBef>
                <a:spcPts val="1200"/>
              </a:spcBef>
              <a:defRPr sz="3400"/>
            </a:lvl1pPr>
            <a:lvl2pPr marL="781050" indent="-323850" defTabSz="1174259">
              <a:lnSpc>
                <a:spcPct val="90000"/>
              </a:lnSpc>
              <a:spcBef>
                <a:spcPts val="1200"/>
              </a:spcBef>
              <a:buChar char="•"/>
              <a:defRPr sz="3400"/>
            </a:lvl2pPr>
            <a:lvl3pPr marL="1303019" indent="-388619" defTabSz="1174259">
              <a:lnSpc>
                <a:spcPct val="90000"/>
              </a:lnSpc>
              <a:spcBef>
                <a:spcPts val="1200"/>
              </a:spcBef>
              <a:defRPr sz="3400"/>
            </a:lvl3pPr>
            <a:lvl4pPr marL="1803400" indent="-431800" defTabSz="1174259">
              <a:lnSpc>
                <a:spcPct val="90000"/>
              </a:lnSpc>
              <a:spcBef>
                <a:spcPts val="1200"/>
              </a:spcBef>
              <a:buChar char="•"/>
              <a:defRPr sz="3400"/>
            </a:lvl4pPr>
            <a:lvl5pPr marL="2260600" indent="-431800" defTabSz="1174259">
              <a:lnSpc>
                <a:spcPct val="90000"/>
              </a:lnSpc>
              <a:spcBef>
                <a:spcPts val="1200"/>
              </a:spcBef>
              <a:buChar char="•"/>
              <a:defRPr sz="34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79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0258434" y="12937763"/>
            <a:ext cx="310358" cy="306786"/>
          </a:xfrm>
          <a:prstGeom prst="rect">
            <a:avLst/>
          </a:prstGeom>
        </p:spPr>
        <p:txBody>
          <a:bodyPr anchor="ctr"/>
          <a:lstStyle>
            <a:lvl1pPr>
              <a:defRPr sz="1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iteltekst"/>
          <p:cNvSpPr txBox="1">
            <a:spLocks noGrp="1"/>
          </p:cNvSpPr>
          <p:nvPr>
            <p:ph type="title"/>
          </p:nvPr>
        </p:nvSpPr>
        <p:spPr>
          <a:xfrm>
            <a:off x="3825402" y="731873"/>
            <a:ext cx="16745427" cy="265227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174259">
              <a:lnSpc>
                <a:spcPct val="90000"/>
              </a:lnSpc>
              <a:defRPr sz="56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Titeltekst</a:t>
            </a:r>
          </a:p>
        </p:txBody>
      </p:sp>
      <p:sp>
        <p:nvSpPr>
          <p:cNvPr id="87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3825402" y="3365802"/>
            <a:ext cx="8213701" cy="164926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defTabSz="1174259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3000" b="1"/>
            </a:lvl1pPr>
            <a:lvl2pPr marL="0" indent="457200" defTabSz="1174259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3000" b="1"/>
            </a:lvl2pPr>
            <a:lvl3pPr marL="0" indent="914400" defTabSz="1174259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3000" b="1"/>
            </a:lvl3pPr>
            <a:lvl4pPr marL="0" indent="1371600" defTabSz="1174259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3000" b="1"/>
            </a:lvl4pPr>
            <a:lvl5pPr marL="0" indent="1828800" defTabSz="1174259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3000" b="1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88" name="Tijdelijke aanduiding voor tekst 4"/>
          <p:cNvSpPr>
            <a:spLocks noGrp="1"/>
          </p:cNvSpPr>
          <p:nvPr>
            <p:ph type="body" sz="quarter" idx="21"/>
          </p:nvPr>
        </p:nvSpPr>
        <p:spPr>
          <a:xfrm>
            <a:off x="12318396" y="3365802"/>
            <a:ext cx="8252433" cy="1649264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0" indent="0" defTabSz="1174259">
              <a:lnSpc>
                <a:spcPct val="90000"/>
              </a:lnSpc>
              <a:spcBef>
                <a:spcPts val="1200"/>
              </a:spcBef>
              <a:buSzTx/>
              <a:buFontTx/>
              <a:buNone/>
              <a:defRPr sz="3000" b="1"/>
            </a:pPr>
            <a:endParaRPr/>
          </a:p>
        </p:txBody>
      </p:sp>
      <p:sp>
        <p:nvSpPr>
          <p:cNvPr id="89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0258434" y="12937763"/>
            <a:ext cx="310358" cy="306786"/>
          </a:xfrm>
          <a:prstGeom prst="rect">
            <a:avLst/>
          </a:prstGeom>
        </p:spPr>
        <p:txBody>
          <a:bodyPr anchor="ctr"/>
          <a:lstStyle>
            <a:lvl1pPr>
              <a:defRPr sz="1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tekst"/>
          <p:cNvSpPr txBox="1">
            <a:spLocks noGrp="1"/>
          </p:cNvSpPr>
          <p:nvPr>
            <p:ph type="title"/>
          </p:nvPr>
        </p:nvSpPr>
        <p:spPr>
          <a:xfrm>
            <a:off x="3458447" y="184149"/>
            <a:ext cx="17467106" cy="3016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8712" tIns="58712" rIns="58712" bIns="58712" anchor="ctr"/>
          <a:lstStyle/>
          <a:p>
            <a:r>
              <a:t>Titeltekst</a:t>
            </a:r>
          </a:p>
        </p:txBody>
      </p:sp>
      <p:sp>
        <p:nvSpPr>
          <p:cNvPr id="3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3458447" y="3200399"/>
            <a:ext cx="17467106" cy="1051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8712" tIns="58712" rIns="58712" bIns="58712"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0634054" y="13033497"/>
            <a:ext cx="356147" cy="358727"/>
          </a:xfrm>
          <a:prstGeom prst="rect">
            <a:avLst/>
          </a:prstGeom>
          <a:ln w="12700">
            <a:miter lim="400000"/>
          </a:ln>
        </p:spPr>
        <p:txBody>
          <a:bodyPr wrap="none" lIns="58712" tIns="58712" rIns="58712" bIns="58712">
            <a:spAutoFit/>
          </a:bodyPr>
          <a:lstStyle>
            <a:lvl1pPr algn="r">
              <a:defRPr sz="1600">
                <a:latin typeface="Bahnschrift"/>
                <a:ea typeface="Bahnschrift"/>
                <a:cs typeface="Bahnschrift"/>
                <a:sym typeface="Bahnschrift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 marL="0" marR="0" indent="0" algn="ctr" defTabSz="205040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205040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205040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205040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205040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205040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205040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205040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205040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762040" marR="0" indent="-762040" algn="l" defTabSz="2050402" rtl="0" latinLnBrk="0">
        <a:lnSpc>
          <a:spcPct val="100000"/>
        </a:lnSpc>
        <a:spcBef>
          <a:spcPts val="1600"/>
        </a:spcBef>
        <a:spcAft>
          <a:spcPts val="0"/>
        </a:spcAft>
        <a:buClrTx/>
        <a:buSzPct val="100000"/>
        <a:buFont typeface="Arial"/>
        <a:buChar char="•"/>
        <a:tabLst/>
        <a:defRPr sz="7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1511121" marR="0" indent="-712792" algn="l" defTabSz="2050402" rtl="0" latinLnBrk="0">
        <a:lnSpc>
          <a:spcPct val="100000"/>
        </a:lnSpc>
        <a:spcBef>
          <a:spcPts val="1600"/>
        </a:spcBef>
        <a:spcAft>
          <a:spcPts val="0"/>
        </a:spcAft>
        <a:buClrTx/>
        <a:buSzPct val="100000"/>
        <a:buFont typeface="Arial"/>
        <a:buChar char="–"/>
        <a:tabLst/>
        <a:defRPr sz="7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2261930" marR="0" indent="-665273" algn="l" defTabSz="2050402" rtl="0" latinLnBrk="0">
        <a:lnSpc>
          <a:spcPct val="100000"/>
        </a:lnSpc>
        <a:spcBef>
          <a:spcPts val="1600"/>
        </a:spcBef>
        <a:spcAft>
          <a:spcPts val="0"/>
        </a:spcAft>
        <a:buClrTx/>
        <a:buSzPct val="100000"/>
        <a:buFont typeface="Arial"/>
        <a:buChar char="•"/>
        <a:tabLst/>
        <a:defRPr sz="7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3216793" marR="0" indent="-821808" algn="l" defTabSz="2050402" rtl="0" latinLnBrk="0">
        <a:lnSpc>
          <a:spcPct val="100000"/>
        </a:lnSpc>
        <a:spcBef>
          <a:spcPts val="1600"/>
        </a:spcBef>
        <a:spcAft>
          <a:spcPts val="0"/>
        </a:spcAft>
        <a:buClrTx/>
        <a:buSzPct val="100000"/>
        <a:buFont typeface="Arial"/>
        <a:buChar char="–"/>
        <a:tabLst/>
        <a:defRPr sz="7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4015121" marR="0" indent="-821808" algn="l" defTabSz="2050402" rtl="0" latinLnBrk="0">
        <a:lnSpc>
          <a:spcPct val="100000"/>
        </a:lnSpc>
        <a:spcBef>
          <a:spcPts val="1600"/>
        </a:spcBef>
        <a:spcAft>
          <a:spcPts val="0"/>
        </a:spcAft>
        <a:buClrTx/>
        <a:buSzPct val="100000"/>
        <a:buFont typeface="Arial"/>
        <a:buChar char="»"/>
        <a:tabLst/>
        <a:defRPr sz="7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4813450" marR="0" indent="-821808" algn="l" defTabSz="2050402" rtl="0" latinLnBrk="0">
        <a:lnSpc>
          <a:spcPct val="100000"/>
        </a:lnSpc>
        <a:spcBef>
          <a:spcPts val="1600"/>
        </a:spcBef>
        <a:spcAft>
          <a:spcPts val="0"/>
        </a:spcAft>
        <a:buClrTx/>
        <a:buSzPct val="100000"/>
        <a:buFont typeface="Arial"/>
        <a:buChar char="•"/>
        <a:tabLst/>
        <a:defRPr sz="7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5611777" marR="0" indent="-821808" algn="l" defTabSz="2050402" rtl="0" latinLnBrk="0">
        <a:lnSpc>
          <a:spcPct val="100000"/>
        </a:lnSpc>
        <a:spcBef>
          <a:spcPts val="1600"/>
        </a:spcBef>
        <a:spcAft>
          <a:spcPts val="0"/>
        </a:spcAft>
        <a:buClrTx/>
        <a:buSzPct val="100000"/>
        <a:buFont typeface="Arial"/>
        <a:buChar char="•"/>
        <a:tabLst/>
        <a:defRPr sz="7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6410106" marR="0" indent="-821808" algn="l" defTabSz="2050402" rtl="0" latinLnBrk="0">
        <a:lnSpc>
          <a:spcPct val="100000"/>
        </a:lnSpc>
        <a:spcBef>
          <a:spcPts val="1600"/>
        </a:spcBef>
        <a:spcAft>
          <a:spcPts val="0"/>
        </a:spcAft>
        <a:buClrTx/>
        <a:buSzPct val="100000"/>
        <a:buFont typeface="Arial"/>
        <a:buChar char="•"/>
        <a:tabLst/>
        <a:defRPr sz="7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7208435" marR="0" indent="-821807" algn="l" defTabSz="2050402" rtl="0" latinLnBrk="0">
        <a:lnSpc>
          <a:spcPct val="100000"/>
        </a:lnSpc>
        <a:spcBef>
          <a:spcPts val="1600"/>
        </a:spcBef>
        <a:spcAft>
          <a:spcPts val="0"/>
        </a:spcAft>
        <a:buClrTx/>
        <a:buSzPct val="100000"/>
        <a:buFont typeface="Arial"/>
        <a:buChar char="•"/>
        <a:tabLst/>
        <a:defRPr sz="7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212129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ahnschrift"/>
        </a:defRPr>
      </a:lvl1pPr>
      <a:lvl2pPr marL="0" marR="0" indent="825929" algn="r" defTabSz="212129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ahnschrift"/>
        </a:defRPr>
      </a:lvl2pPr>
      <a:lvl3pPr marL="0" marR="0" indent="1651856" algn="r" defTabSz="212129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ahnschrift"/>
        </a:defRPr>
      </a:lvl3pPr>
      <a:lvl4pPr marL="0" marR="0" indent="2477785" algn="r" defTabSz="212129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ahnschrift"/>
        </a:defRPr>
      </a:lvl4pPr>
      <a:lvl5pPr marL="0" marR="0" indent="3303713" algn="r" defTabSz="212129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ahnschrift"/>
        </a:defRPr>
      </a:lvl5pPr>
      <a:lvl6pPr marL="0" marR="0" indent="4129642" algn="r" defTabSz="212129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ahnschrift"/>
        </a:defRPr>
      </a:lvl6pPr>
      <a:lvl7pPr marL="0" marR="0" indent="4955571" algn="r" defTabSz="212129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ahnschrift"/>
        </a:defRPr>
      </a:lvl7pPr>
      <a:lvl8pPr marL="0" marR="0" indent="5781499" algn="r" defTabSz="212129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ahnschrift"/>
        </a:defRPr>
      </a:lvl8pPr>
      <a:lvl9pPr marL="0" marR="0" indent="6607427" algn="r" defTabSz="212129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ahnschrif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ekstvak 11"/>
          <p:cNvSpPr/>
          <p:nvPr/>
        </p:nvSpPr>
        <p:spPr>
          <a:xfrm>
            <a:off x="14600339" y="225352"/>
            <a:ext cx="7027844" cy="184922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8712" tIns="58712" rIns="58712" bIns="58712"/>
          <a:lstStyle/>
          <a:p>
            <a:endParaRPr/>
          </a:p>
        </p:txBody>
      </p:sp>
      <p:sp>
        <p:nvSpPr>
          <p:cNvPr id="134" name="Tekstvak 1"/>
          <p:cNvSpPr txBox="1"/>
          <p:nvPr/>
        </p:nvSpPr>
        <p:spPr>
          <a:xfrm>
            <a:off x="3007626" y="4553344"/>
            <a:ext cx="18376900" cy="70424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8712" tIns="58712" rIns="58712" bIns="58712">
            <a:spAutoFit/>
          </a:bodyPr>
          <a:lstStyle/>
          <a:p>
            <a:pPr marL="357187" indent="-357187">
              <a:lnSpc>
                <a:spcPct val="140000"/>
              </a:lnSpc>
              <a:buSzPct val="100000"/>
              <a:buFont typeface="Arial"/>
              <a:buChar char="•"/>
              <a:defRPr sz="5000">
                <a:solidFill>
                  <a:srgbClr val="000818"/>
                </a:solidFill>
              </a:defRPr>
            </a:pPr>
            <a:r>
              <a:rPr dirty="0"/>
              <a:t>Wilt u </a:t>
            </a:r>
            <a:r>
              <a:rPr dirty="0" err="1"/>
              <a:t>uw</a:t>
            </a:r>
            <a:r>
              <a:rPr dirty="0"/>
              <a:t> </a:t>
            </a:r>
            <a:r>
              <a:rPr dirty="0" err="1"/>
              <a:t>microfoon</a:t>
            </a:r>
            <a:r>
              <a:rPr dirty="0"/>
              <a:t> </a:t>
            </a:r>
            <a:r>
              <a:rPr dirty="0" err="1"/>
              <a:t>dempen</a:t>
            </a:r>
            <a:r>
              <a:rPr dirty="0"/>
              <a:t>       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uw</a:t>
            </a:r>
            <a:r>
              <a:rPr dirty="0"/>
              <a:t> camera </a:t>
            </a:r>
            <a:r>
              <a:rPr dirty="0" err="1"/>
              <a:t>uitzetten</a:t>
            </a:r>
            <a:r>
              <a:rPr dirty="0"/>
              <a:t>?</a:t>
            </a:r>
          </a:p>
          <a:p>
            <a:pPr marL="357187" indent="-357187">
              <a:lnSpc>
                <a:spcPct val="140000"/>
              </a:lnSpc>
              <a:buSzPct val="100000"/>
              <a:buFont typeface="Arial"/>
              <a:buChar char="•"/>
              <a:defRPr sz="5000">
                <a:solidFill>
                  <a:srgbClr val="000818"/>
                </a:solidFill>
              </a:defRPr>
            </a:pPr>
            <a:r>
              <a:rPr dirty="0" err="1"/>
              <a:t>Tijdens</a:t>
            </a:r>
            <a:r>
              <a:rPr dirty="0"/>
              <a:t> 2 </a:t>
            </a:r>
            <a:r>
              <a:rPr dirty="0" err="1"/>
              <a:t>vragenrondes</a:t>
            </a:r>
            <a:r>
              <a:rPr dirty="0"/>
              <a:t> </a:t>
            </a:r>
            <a:r>
              <a:rPr dirty="0" err="1"/>
              <a:t>gaan</a:t>
            </a:r>
            <a:r>
              <a:rPr dirty="0"/>
              <a:t> we in op </a:t>
            </a:r>
            <a:r>
              <a:rPr dirty="0" err="1"/>
              <a:t>uw</a:t>
            </a:r>
            <a:r>
              <a:rPr dirty="0"/>
              <a:t> </a:t>
            </a:r>
            <a:r>
              <a:rPr dirty="0" err="1"/>
              <a:t>vragen</a:t>
            </a:r>
            <a:r>
              <a:rPr dirty="0"/>
              <a:t> via </a:t>
            </a:r>
          </a:p>
          <a:p>
            <a:pPr>
              <a:lnSpc>
                <a:spcPct val="140000"/>
              </a:lnSpc>
              <a:defRPr sz="5000">
                <a:solidFill>
                  <a:srgbClr val="000818"/>
                </a:solidFill>
              </a:defRPr>
            </a:pPr>
            <a:r>
              <a:rPr dirty="0"/>
              <a:t>   hand </a:t>
            </a:r>
            <a:r>
              <a:rPr dirty="0" err="1"/>
              <a:t>opsteken</a:t>
            </a:r>
            <a:r>
              <a:rPr dirty="0"/>
              <a:t>        </a:t>
            </a:r>
            <a:r>
              <a:rPr dirty="0" err="1"/>
              <a:t>en</a:t>
            </a:r>
            <a:r>
              <a:rPr dirty="0"/>
              <a:t> via de </a:t>
            </a:r>
            <a:r>
              <a:rPr dirty="0" err="1"/>
              <a:t>chatfunctie</a:t>
            </a:r>
            <a:r>
              <a:rPr dirty="0"/>
              <a:t> </a:t>
            </a:r>
          </a:p>
          <a:p>
            <a:pPr marL="357187" indent="-357187">
              <a:lnSpc>
                <a:spcPct val="140000"/>
              </a:lnSpc>
              <a:buSzPct val="100000"/>
              <a:buFont typeface="Arial"/>
              <a:buChar char="•"/>
              <a:defRPr sz="5000">
                <a:solidFill>
                  <a:srgbClr val="000818"/>
                </a:solidFill>
              </a:defRPr>
            </a:pPr>
            <a:r>
              <a:rPr dirty="0" err="1"/>
              <a:t>Graag</a:t>
            </a:r>
            <a:r>
              <a:rPr dirty="0"/>
              <a:t> </a:t>
            </a:r>
            <a:r>
              <a:rPr dirty="0" err="1"/>
              <a:t>uw</a:t>
            </a:r>
            <a:r>
              <a:rPr dirty="0"/>
              <a:t> naam </a:t>
            </a:r>
            <a:r>
              <a:rPr dirty="0" err="1"/>
              <a:t>noemen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camera </a:t>
            </a:r>
            <a:r>
              <a:rPr dirty="0" err="1"/>
              <a:t>aanzetten</a:t>
            </a:r>
            <a:r>
              <a:rPr dirty="0"/>
              <a:t> </a:t>
            </a:r>
            <a:r>
              <a:rPr dirty="0" err="1"/>
              <a:t>als</a:t>
            </a:r>
            <a:r>
              <a:rPr dirty="0"/>
              <a:t> u </a:t>
            </a:r>
            <a:r>
              <a:rPr dirty="0" err="1"/>
              <a:t>een</a:t>
            </a:r>
            <a:r>
              <a:rPr dirty="0"/>
              <a:t> </a:t>
            </a:r>
            <a:r>
              <a:rPr dirty="0" err="1"/>
              <a:t>vraag</a:t>
            </a:r>
            <a:r>
              <a:rPr dirty="0"/>
              <a:t> </a:t>
            </a:r>
            <a:r>
              <a:rPr dirty="0" err="1"/>
              <a:t>stelt</a:t>
            </a:r>
            <a:r>
              <a:rPr dirty="0"/>
              <a:t>.</a:t>
            </a:r>
          </a:p>
          <a:p>
            <a:pPr marL="357187" indent="-357187">
              <a:lnSpc>
                <a:spcPct val="140000"/>
              </a:lnSpc>
              <a:buSzPct val="100000"/>
              <a:buFont typeface="Arial"/>
              <a:buChar char="•"/>
              <a:defRPr sz="5000">
                <a:solidFill>
                  <a:srgbClr val="000818"/>
                </a:solidFill>
              </a:defRPr>
            </a:pPr>
            <a:r>
              <a:rPr dirty="0"/>
              <a:t>Na </a:t>
            </a:r>
            <a:r>
              <a:rPr dirty="0" err="1"/>
              <a:t>afloop</a:t>
            </a:r>
            <a:r>
              <a:rPr dirty="0"/>
              <a:t> </a:t>
            </a:r>
            <a:r>
              <a:rPr dirty="0" err="1"/>
              <a:t>delen</a:t>
            </a:r>
            <a:r>
              <a:rPr dirty="0"/>
              <a:t> we </a:t>
            </a:r>
            <a:r>
              <a:rPr dirty="0" err="1"/>
              <a:t>een</a:t>
            </a:r>
            <a:r>
              <a:rPr dirty="0"/>
              <a:t> </a:t>
            </a:r>
            <a:r>
              <a:rPr dirty="0" err="1"/>
              <a:t>verslag</a:t>
            </a:r>
            <a:r>
              <a:rPr dirty="0"/>
              <a:t> van de </a:t>
            </a:r>
            <a:r>
              <a:rPr dirty="0" err="1"/>
              <a:t>bijeenkomst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de </a:t>
            </a:r>
            <a:r>
              <a:rPr dirty="0" err="1"/>
              <a:t>presentaties</a:t>
            </a:r>
            <a:r>
              <a:rPr dirty="0"/>
              <a:t> via de </a:t>
            </a:r>
            <a:r>
              <a:rPr dirty="0" err="1"/>
              <a:t>webpagina</a:t>
            </a:r>
            <a:r>
              <a:rPr dirty="0"/>
              <a:t> ‘De </a:t>
            </a:r>
            <a:r>
              <a:rPr dirty="0" err="1"/>
              <a:t>Nieuwe</a:t>
            </a:r>
            <a:r>
              <a:rPr dirty="0"/>
              <a:t> </a:t>
            </a:r>
            <a:r>
              <a:rPr dirty="0" err="1"/>
              <a:t>Wetering</a:t>
            </a:r>
            <a:r>
              <a:rPr dirty="0"/>
              <a:t>’ van de </a:t>
            </a:r>
            <a:r>
              <a:rPr dirty="0" err="1"/>
              <a:t>gemeente</a:t>
            </a:r>
            <a:r>
              <a:rPr dirty="0"/>
              <a:t> Loon op </a:t>
            </a:r>
            <a:r>
              <a:rPr dirty="0" err="1"/>
              <a:t>Zand</a:t>
            </a:r>
            <a:r>
              <a:rPr dirty="0"/>
              <a:t>.</a:t>
            </a:r>
          </a:p>
        </p:txBody>
      </p:sp>
      <p:pic>
        <p:nvPicPr>
          <p:cNvPr id="135" name="Afbeelding 2" descr="Afbeelding 2"/>
          <p:cNvPicPr>
            <a:picLocks noChangeAspect="1"/>
          </p:cNvPicPr>
          <p:nvPr/>
        </p:nvPicPr>
        <p:blipFill>
          <a:blip r:embed="rId2"/>
          <a:srcRect l="27250" t="17942" r="16727" b="15652"/>
          <a:stretch>
            <a:fillRect/>
          </a:stretch>
        </p:blipFill>
        <p:spPr>
          <a:xfrm>
            <a:off x="11184604" y="4912718"/>
            <a:ext cx="798203" cy="7859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Afbeelding 3" descr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52365" y="4859908"/>
            <a:ext cx="798203" cy="7859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Afbeelding 4" descr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3485" y="6994235"/>
            <a:ext cx="750199" cy="7859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Afbeelding 5" descr="Afbeelding 5"/>
          <p:cNvPicPr>
            <a:picLocks noChangeAspect="1"/>
          </p:cNvPicPr>
          <p:nvPr/>
        </p:nvPicPr>
        <p:blipFill>
          <a:blip r:embed="rId5"/>
          <a:srcRect l="7784"/>
          <a:stretch>
            <a:fillRect/>
          </a:stretch>
        </p:blipFill>
        <p:spPr>
          <a:xfrm>
            <a:off x="7500655" y="7033040"/>
            <a:ext cx="765061" cy="7788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Afbeelding 6" descr="Afbeelding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48943" y="481461"/>
            <a:ext cx="4993469" cy="22785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Afbeelding 10" descr="Afbeelding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2236" y="53164"/>
            <a:ext cx="6528699" cy="2755975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Titel 1"/>
          <p:cNvSpPr txBox="1"/>
          <p:nvPr/>
        </p:nvSpPr>
        <p:spPr>
          <a:xfrm>
            <a:off x="3192571" y="3124741"/>
            <a:ext cx="11963498" cy="10855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8712" tIns="58712" rIns="58712" bIns="58712">
            <a:spAutoFit/>
          </a:bodyPr>
          <a:lstStyle>
            <a:lvl1pPr defTabSz="2050402">
              <a:lnSpc>
                <a:spcPct val="120000"/>
              </a:lnSpc>
              <a:defRPr sz="7600" b="1">
                <a:solidFill>
                  <a:srgbClr val="C00A30"/>
                </a:solidFill>
              </a:defRPr>
            </a:lvl1pPr>
          </a:lstStyle>
          <a:p>
            <a:r>
              <a:t>Praktische mededelingen</a:t>
            </a:r>
          </a:p>
        </p:txBody>
      </p:sp>
      <p:sp>
        <p:nvSpPr>
          <p:cNvPr id="142" name="Tekstvak 13"/>
          <p:cNvSpPr txBox="1"/>
          <p:nvPr/>
        </p:nvSpPr>
        <p:spPr>
          <a:xfrm>
            <a:off x="18892600" y="2674960"/>
            <a:ext cx="4506156" cy="575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8712" tIns="58712" rIns="58712" bIns="58712">
            <a:spAutoFit/>
          </a:bodyPr>
          <a:lstStyle>
            <a:lvl1pPr algn="ctr">
              <a:defRPr sz="3600"/>
            </a:lvl1pPr>
          </a:lstStyle>
          <a:p>
            <a:r>
              <a:t>Wetering Plan Groep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ijdelijke aanduiding voor tekst 7"/>
          <p:cNvSpPr txBox="1"/>
          <p:nvPr/>
        </p:nvSpPr>
        <p:spPr>
          <a:xfrm>
            <a:off x="3263316" y="12875790"/>
            <a:ext cx="17662082" cy="24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1174259">
              <a:spcBef>
                <a:spcPts val="400"/>
              </a:spcBef>
              <a:defRPr sz="1600" spc="57">
                <a:latin typeface="Bahnschrift"/>
                <a:ea typeface="Bahnschrift"/>
                <a:cs typeface="Bahnschrift"/>
                <a:sym typeface="Bahnschrift"/>
              </a:defRPr>
            </a:lvl1pPr>
          </a:lstStyle>
          <a:p>
            <a:r>
              <a:t>Impressie vide</a:t>
            </a:r>
          </a:p>
        </p:txBody>
      </p:sp>
      <p:pic>
        <p:nvPicPr>
          <p:cNvPr id="172" name="Afbeelding 13" descr="Afbeelding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1080" y="1964138"/>
            <a:ext cx="19417012" cy="92060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Afbeelding 1" descr="Afbeelding 1"/>
          <p:cNvPicPr>
            <a:picLocks noChangeAspect="1"/>
          </p:cNvPicPr>
          <p:nvPr/>
        </p:nvPicPr>
        <p:blipFill>
          <a:blip r:embed="rId2"/>
          <a:srcRect l="4603" t="7118" r="9632" b="7118"/>
          <a:stretch>
            <a:fillRect/>
          </a:stretch>
        </p:blipFill>
        <p:spPr>
          <a:xfrm>
            <a:off x="2491581" y="-7144"/>
            <a:ext cx="19400702" cy="13730271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Tijdelijke aanduiding voor tekst 7"/>
          <p:cNvSpPr txBox="1"/>
          <p:nvPr/>
        </p:nvSpPr>
        <p:spPr>
          <a:xfrm>
            <a:off x="3263316" y="12875790"/>
            <a:ext cx="17662082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1174259">
              <a:spcBef>
                <a:spcPts val="400"/>
              </a:spcBef>
              <a:defRPr sz="2000" spc="62">
                <a:latin typeface="Bahnschrift"/>
                <a:ea typeface="Bahnschrift"/>
                <a:cs typeface="Bahnschrift"/>
                <a:sym typeface="Bahnschrift"/>
              </a:defRPr>
            </a:lvl1pPr>
          </a:lstStyle>
          <a:p>
            <a:r>
              <a:t>Begane grond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Afbeelding 1" descr="Afbeelding 1"/>
          <p:cNvPicPr>
            <a:picLocks noChangeAspect="1"/>
          </p:cNvPicPr>
          <p:nvPr/>
        </p:nvPicPr>
        <p:blipFill>
          <a:blip r:embed="rId2"/>
          <a:srcRect l="4677" t="3889" r="3100" b="3889"/>
          <a:stretch>
            <a:fillRect/>
          </a:stretch>
        </p:blipFill>
        <p:spPr>
          <a:xfrm>
            <a:off x="2495727" y="12699"/>
            <a:ext cx="19400701" cy="13730272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Tijdelijke aanduiding voor tekst 7"/>
          <p:cNvSpPr txBox="1"/>
          <p:nvPr/>
        </p:nvSpPr>
        <p:spPr>
          <a:xfrm>
            <a:off x="3263316" y="12875790"/>
            <a:ext cx="17662082" cy="734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1174259">
              <a:spcBef>
                <a:spcPts val="400"/>
              </a:spcBef>
              <a:defRPr sz="2000" spc="62">
                <a:latin typeface="Bahnschrift"/>
                <a:ea typeface="Bahnschrift"/>
                <a:cs typeface="Bahnschrift"/>
                <a:sym typeface="Bahnschrift"/>
              </a:defRPr>
            </a:pPr>
            <a:r>
              <a:t>1</a:t>
            </a:r>
            <a:r>
              <a:rPr baseline="30399"/>
              <a:t>e</a:t>
            </a:r>
            <a:r>
              <a:t> verdieping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Afbeelding 1" descr="Afbeelding 1"/>
          <p:cNvPicPr>
            <a:picLocks noChangeAspect="1"/>
          </p:cNvPicPr>
          <p:nvPr/>
        </p:nvPicPr>
        <p:blipFill>
          <a:blip r:embed="rId2"/>
          <a:srcRect l="1298" t="4520" r="7742" b="4520"/>
          <a:stretch>
            <a:fillRect/>
          </a:stretch>
        </p:blipFill>
        <p:spPr>
          <a:xfrm>
            <a:off x="2495726" y="-1"/>
            <a:ext cx="19400702" cy="13730272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Tijdelijke aanduiding voor tekst 7"/>
          <p:cNvSpPr txBox="1"/>
          <p:nvPr/>
        </p:nvSpPr>
        <p:spPr>
          <a:xfrm>
            <a:off x="3263316" y="12875790"/>
            <a:ext cx="17662082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1174259">
              <a:spcBef>
                <a:spcPts val="400"/>
              </a:spcBef>
              <a:defRPr sz="2000" spc="62">
                <a:latin typeface="Bahnschrift"/>
                <a:ea typeface="Bahnschrift"/>
                <a:cs typeface="Bahnschrift"/>
                <a:sym typeface="Bahnschrift"/>
              </a:defRPr>
            </a:lvl1pPr>
          </a:lstStyle>
          <a:p>
            <a:r>
              <a:t>kelder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ijdelijke aanduiding voor tekst 7"/>
          <p:cNvSpPr txBox="1"/>
          <p:nvPr/>
        </p:nvSpPr>
        <p:spPr>
          <a:xfrm>
            <a:off x="3263316" y="12875790"/>
            <a:ext cx="17662082" cy="24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1174259">
              <a:spcBef>
                <a:spcPts val="400"/>
              </a:spcBef>
              <a:defRPr sz="1600" spc="57">
                <a:latin typeface="Bahnschrift"/>
                <a:ea typeface="Bahnschrift"/>
                <a:cs typeface="Bahnschrift"/>
                <a:sym typeface="Bahnschrift"/>
              </a:defRPr>
            </a:lvl1pPr>
          </a:lstStyle>
          <a:p>
            <a:r>
              <a:t>Impressie voorgevel</a:t>
            </a:r>
          </a:p>
        </p:txBody>
      </p:sp>
      <p:pic>
        <p:nvPicPr>
          <p:cNvPr id="157" name="Afbeelding 1" descr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8052" y="1405341"/>
            <a:ext cx="19416051" cy="109195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ijdelijke aanduiding voor tekst 7"/>
          <p:cNvSpPr txBox="1"/>
          <p:nvPr/>
        </p:nvSpPr>
        <p:spPr>
          <a:xfrm>
            <a:off x="3263316" y="12875790"/>
            <a:ext cx="17662082" cy="24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1174259">
              <a:spcBef>
                <a:spcPts val="400"/>
              </a:spcBef>
              <a:defRPr sz="1600" spc="57">
                <a:latin typeface="Bahnschrift"/>
                <a:ea typeface="Bahnschrift"/>
                <a:cs typeface="Bahnschrift"/>
                <a:sym typeface="Bahnschrift"/>
              </a:defRPr>
            </a:lvl1pPr>
          </a:lstStyle>
          <a:p>
            <a:r>
              <a:t>Impressie achtergevel</a:t>
            </a:r>
          </a:p>
        </p:txBody>
      </p:sp>
      <p:pic>
        <p:nvPicPr>
          <p:cNvPr id="160" name="Afbeelding 1" descr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8052" y="2262331"/>
            <a:ext cx="19416051" cy="92056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ijdelijke aanduiding voor tekst 7"/>
          <p:cNvSpPr txBox="1"/>
          <p:nvPr/>
        </p:nvSpPr>
        <p:spPr>
          <a:xfrm>
            <a:off x="3263316" y="12875790"/>
            <a:ext cx="17662082" cy="24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1174259">
              <a:spcBef>
                <a:spcPts val="400"/>
              </a:spcBef>
              <a:defRPr sz="1600" spc="57">
                <a:latin typeface="Bahnschrift"/>
                <a:ea typeface="Bahnschrift"/>
                <a:cs typeface="Bahnschrift"/>
                <a:sym typeface="Bahnschrift"/>
              </a:defRPr>
            </a:lvl1pPr>
          </a:lstStyle>
          <a:p>
            <a:r>
              <a:t>Impressie biljarts</a:t>
            </a:r>
          </a:p>
        </p:txBody>
      </p:sp>
      <p:pic>
        <p:nvPicPr>
          <p:cNvPr id="163" name="Afbeelding 13" descr="Afbeelding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1080" y="1964138"/>
            <a:ext cx="19417012" cy="92060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ijdelijke aanduiding voor tekst 7"/>
          <p:cNvSpPr txBox="1"/>
          <p:nvPr/>
        </p:nvSpPr>
        <p:spPr>
          <a:xfrm>
            <a:off x="3263316" y="12875790"/>
            <a:ext cx="17662082" cy="24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1174259">
              <a:spcBef>
                <a:spcPts val="400"/>
              </a:spcBef>
              <a:defRPr sz="1600" spc="57">
                <a:latin typeface="Bahnschrift"/>
                <a:ea typeface="Bahnschrift"/>
                <a:cs typeface="Bahnschrift"/>
                <a:sym typeface="Bahnschrift"/>
              </a:defRPr>
            </a:lvl1pPr>
          </a:lstStyle>
          <a:p>
            <a:r>
              <a:t>Impressie cafe</a:t>
            </a:r>
          </a:p>
        </p:txBody>
      </p:sp>
      <p:pic>
        <p:nvPicPr>
          <p:cNvPr id="166" name="Afbeelding 13" descr="Afbeelding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1080" y="1964138"/>
            <a:ext cx="19417012" cy="92060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Tijdelijke aanduiding voor tekst 7"/>
          <p:cNvSpPr txBox="1"/>
          <p:nvPr/>
        </p:nvSpPr>
        <p:spPr>
          <a:xfrm>
            <a:off x="3263316" y="12875790"/>
            <a:ext cx="17662082" cy="607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1174259">
              <a:spcBef>
                <a:spcPts val="400"/>
              </a:spcBef>
              <a:defRPr sz="1600" spc="57">
                <a:latin typeface="Bahnschrift"/>
                <a:ea typeface="Bahnschrift"/>
                <a:cs typeface="Bahnschrift"/>
                <a:sym typeface="Bahnschrift"/>
              </a:defRPr>
            </a:lvl1pPr>
          </a:lstStyle>
          <a:p>
            <a:r>
              <a:t>Impressie bibliotheek</a:t>
            </a:r>
          </a:p>
        </p:txBody>
      </p:sp>
      <p:pic>
        <p:nvPicPr>
          <p:cNvPr id="169" name="Afbeelding 13" descr="Afbeelding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1080" y="1964138"/>
            <a:ext cx="19417012" cy="92060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Kantoorthema">
  <a:themeElements>
    <a:clrScheme name="Kantoorthem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Kantoorthema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58712" tIns="58712" rIns="58712" bIns="58712" numCol="1" spcCol="38100" rtlCol="0" anchor="ctr">
        <a:spAutoFit/>
      </a:bodyPr>
      <a:lstStyle>
        <a:defPPr marL="0" marR="0" indent="0" algn="l" defTabSz="212129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8712" tIns="58712" rIns="58712" bIns="58712" numCol="1" spcCol="38100" rtlCol="0" anchor="t">
        <a:spAutoFit/>
      </a:bodyPr>
      <a:lstStyle>
        <a:defPPr marL="0" marR="0" indent="0" algn="l" defTabSz="212129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Kantoorthema">
  <a:themeElements>
    <a:clrScheme name="Kantoorthem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Kantoorthema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58712" tIns="58712" rIns="58712" bIns="58712" numCol="1" spcCol="38100" rtlCol="0" anchor="ctr">
        <a:spAutoFit/>
      </a:bodyPr>
      <a:lstStyle>
        <a:defPPr marL="0" marR="0" indent="0" algn="l" defTabSz="212129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8712" tIns="58712" rIns="58712" bIns="58712" numCol="1" spcCol="38100" rtlCol="0" anchor="t">
        <a:spAutoFit/>
      </a:bodyPr>
      <a:lstStyle>
        <a:defPPr marL="0" marR="0" indent="0" algn="l" defTabSz="212129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89</Words>
  <Application>Microsoft Office PowerPoint</Application>
  <PresentationFormat>Aangepast</PresentationFormat>
  <Paragraphs>16</Paragraphs>
  <Slides>10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15" baseType="lpstr">
      <vt:lpstr>Arial</vt:lpstr>
      <vt:lpstr>Bahnschrift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cp:lastModifiedBy>Marianne Galema</cp:lastModifiedBy>
  <cp:revision>2</cp:revision>
  <dcterms:modified xsi:type="dcterms:W3CDTF">2021-11-22T14:35:30Z</dcterms:modified>
</cp:coreProperties>
</file>